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4"/>
  </p:sldMasterIdLst>
  <p:notesMasterIdLst>
    <p:notesMasterId r:id="rId28"/>
  </p:notesMasterIdLst>
  <p:sldIdLst>
    <p:sldId id="283" r:id="rId5"/>
    <p:sldId id="263" r:id="rId6"/>
    <p:sldId id="290" r:id="rId7"/>
    <p:sldId id="297" r:id="rId8"/>
    <p:sldId id="270" r:id="rId9"/>
    <p:sldId id="273" r:id="rId10"/>
    <p:sldId id="271" r:id="rId11"/>
    <p:sldId id="274" r:id="rId12"/>
    <p:sldId id="272" r:id="rId13"/>
    <p:sldId id="275" r:id="rId14"/>
    <p:sldId id="291" r:id="rId15"/>
    <p:sldId id="286" r:id="rId16"/>
    <p:sldId id="333" r:id="rId17"/>
    <p:sldId id="267" r:id="rId18"/>
    <p:sldId id="269" r:id="rId19"/>
    <p:sldId id="296" r:id="rId20"/>
    <p:sldId id="292" r:id="rId21"/>
    <p:sldId id="289" r:id="rId22"/>
    <p:sldId id="266" r:id="rId23"/>
    <p:sldId id="276" r:id="rId24"/>
    <p:sldId id="294" r:id="rId25"/>
    <p:sldId id="280" r:id="rId26"/>
    <p:sldId id="281" r:id="rId2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en Pritchard" initials="KP" lastIdx="6" clrIdx="0">
    <p:extLst>
      <p:ext uri="{19B8F6BF-5375-455C-9EA6-DF929625EA0E}">
        <p15:presenceInfo xmlns:p15="http://schemas.microsoft.com/office/powerpoint/2012/main" userId="Kristen Pritchar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725D3A-C6C6-4E64-931E-B1B024C27524}" v="3" dt="2021-06-23T18:37:21.514"/>
    <p1510:client id="{AB0D9DA0-A36A-6333-A9E8-92C805509926}" v="3" dt="2021-06-23T18:37:04.3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74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mara Mason" userId="d87ad11f-6f7e-4efe-a3f1-61dc59dd24a8" providerId="ADAL" clId="{04725D3A-C6C6-4E64-931E-B1B024C27524}"/>
    <pc:docChg chg="addSld delSld modSld">
      <pc:chgData name="Tamara Mason" userId="d87ad11f-6f7e-4efe-a3f1-61dc59dd24a8" providerId="ADAL" clId="{04725D3A-C6C6-4E64-931E-B1B024C27524}" dt="2021-06-23T18:37:21.512" v="1"/>
      <pc:docMkLst>
        <pc:docMk/>
      </pc:docMkLst>
      <pc:sldChg chg="del">
        <pc:chgData name="Tamara Mason" userId="d87ad11f-6f7e-4efe-a3f1-61dc59dd24a8" providerId="ADAL" clId="{04725D3A-C6C6-4E64-931E-B1B024C27524}" dt="2021-06-14T15:08:35.274" v="0" actId="47"/>
        <pc:sldMkLst>
          <pc:docMk/>
          <pc:sldMk cId="1823390866" sldId="295"/>
        </pc:sldMkLst>
      </pc:sldChg>
      <pc:sldChg chg="add">
        <pc:chgData name="Tamara Mason" userId="d87ad11f-6f7e-4efe-a3f1-61dc59dd24a8" providerId="ADAL" clId="{04725D3A-C6C6-4E64-931E-B1B024C27524}" dt="2021-06-23T18:37:21.512" v="1"/>
        <pc:sldMkLst>
          <pc:docMk/>
          <pc:sldMk cId="90446132" sldId="333"/>
        </pc:sldMkLst>
      </pc:sldChg>
    </pc:docChg>
  </pc:docChgLst>
  <pc:docChgLst>
    <pc:chgData name="Tamara Mason" userId="S::tmason@vsdvalliance.org::d87ad11f-6f7e-4efe-a3f1-61dc59dd24a8" providerId="AD" clId="Web-{AB0D9DA0-A36A-6333-A9E8-92C805509926}"/>
    <pc:docChg chg="modSld">
      <pc:chgData name="Tamara Mason" userId="S::tmason@vsdvalliance.org::d87ad11f-6f7e-4efe-a3f1-61dc59dd24a8" providerId="AD" clId="Web-{AB0D9DA0-A36A-6333-A9E8-92C805509926}" dt="2021-06-23T18:37:04.345" v="1"/>
      <pc:docMkLst>
        <pc:docMk/>
      </pc:docMkLst>
      <pc:sldChg chg="addSp delSp modSp">
        <pc:chgData name="Tamara Mason" userId="S::tmason@vsdvalliance.org::d87ad11f-6f7e-4efe-a3f1-61dc59dd24a8" providerId="AD" clId="Web-{AB0D9DA0-A36A-6333-A9E8-92C805509926}" dt="2021-06-23T18:37:04.345" v="1"/>
        <pc:sldMkLst>
          <pc:docMk/>
          <pc:sldMk cId="0" sldId="267"/>
        </pc:sldMkLst>
        <pc:picChg chg="add del mod">
          <ac:chgData name="Tamara Mason" userId="S::tmason@vsdvalliance.org::d87ad11f-6f7e-4efe-a3f1-61dc59dd24a8" providerId="AD" clId="Web-{AB0D9DA0-A36A-6333-A9E8-92C805509926}" dt="2021-06-23T18:37:04.345" v="1"/>
          <ac:picMkLst>
            <pc:docMk/>
            <pc:sldMk cId="0" sldId="267"/>
            <ac:picMk id="2" creationId="{D986B227-F147-49B0-A5C1-B55DBF4F9312}"/>
          </ac:picMkLst>
        </pc:picChg>
      </pc:sldChg>
    </pc:docChg>
  </pc:docChgLst>
  <pc:docChgLst>
    <pc:chgData name="Tamara Mason" userId="d87ad11f-6f7e-4efe-a3f1-61dc59dd24a8" providerId="ADAL" clId="{F199EEC7-DF7E-41AD-99DB-E643CE0435D9}"/>
    <pc:docChg chg="undo custSel addSld modSld">
      <pc:chgData name="Tamara Mason" userId="d87ad11f-6f7e-4efe-a3f1-61dc59dd24a8" providerId="ADAL" clId="{F199EEC7-DF7E-41AD-99DB-E643CE0435D9}" dt="2021-05-21T21:12:04.789" v="2105" actId="1036"/>
      <pc:docMkLst>
        <pc:docMk/>
      </pc:docMkLst>
      <pc:sldChg chg="modSp mod">
        <pc:chgData name="Tamara Mason" userId="d87ad11f-6f7e-4efe-a3f1-61dc59dd24a8" providerId="ADAL" clId="{F199EEC7-DF7E-41AD-99DB-E643CE0435D9}" dt="2021-05-21T15:38:14.206" v="324" actId="6549"/>
        <pc:sldMkLst>
          <pc:docMk/>
          <pc:sldMk cId="0" sldId="263"/>
        </pc:sldMkLst>
        <pc:spChg chg="mod">
          <ac:chgData name="Tamara Mason" userId="d87ad11f-6f7e-4efe-a3f1-61dc59dd24a8" providerId="ADAL" clId="{F199EEC7-DF7E-41AD-99DB-E643CE0435D9}" dt="2021-05-21T15:31:28.653" v="7" actId="20577"/>
          <ac:spMkLst>
            <pc:docMk/>
            <pc:sldMk cId="0" sldId="263"/>
            <ac:spMk id="3074" creationId="{00000000-0000-0000-0000-000000000000}"/>
          </ac:spMkLst>
        </pc:spChg>
        <pc:spChg chg="mod">
          <ac:chgData name="Tamara Mason" userId="d87ad11f-6f7e-4efe-a3f1-61dc59dd24a8" providerId="ADAL" clId="{F199EEC7-DF7E-41AD-99DB-E643CE0435D9}" dt="2021-05-21T15:38:14.206" v="324" actId="6549"/>
          <ac:spMkLst>
            <pc:docMk/>
            <pc:sldMk cId="0" sldId="263"/>
            <ac:spMk id="10243" creationId="{00000000-0000-0000-0000-000000000000}"/>
          </ac:spMkLst>
        </pc:spChg>
      </pc:sldChg>
      <pc:sldChg chg="modSp mod">
        <pc:chgData name="Tamara Mason" userId="d87ad11f-6f7e-4efe-a3f1-61dc59dd24a8" providerId="ADAL" clId="{F199EEC7-DF7E-41AD-99DB-E643CE0435D9}" dt="2021-05-21T21:06:47.284" v="1950" actId="14100"/>
        <pc:sldMkLst>
          <pc:docMk/>
          <pc:sldMk cId="0" sldId="266"/>
        </pc:sldMkLst>
        <pc:spChg chg="mod">
          <ac:chgData name="Tamara Mason" userId="d87ad11f-6f7e-4efe-a3f1-61dc59dd24a8" providerId="ADAL" clId="{F199EEC7-DF7E-41AD-99DB-E643CE0435D9}" dt="2021-05-21T21:06:12.834" v="1935" actId="1076"/>
          <ac:spMkLst>
            <pc:docMk/>
            <pc:sldMk cId="0" sldId="266"/>
            <ac:spMk id="6" creationId="{00000000-0000-0000-0000-000000000000}"/>
          </ac:spMkLst>
        </pc:spChg>
        <pc:spChg chg="mod">
          <ac:chgData name="Tamara Mason" userId="d87ad11f-6f7e-4efe-a3f1-61dc59dd24a8" providerId="ADAL" clId="{F199EEC7-DF7E-41AD-99DB-E643CE0435D9}" dt="2021-05-21T21:06:47.284" v="1950" actId="14100"/>
          <ac:spMkLst>
            <pc:docMk/>
            <pc:sldMk cId="0" sldId="266"/>
            <ac:spMk id="28675" creationId="{00000000-0000-0000-0000-000000000000}"/>
          </ac:spMkLst>
        </pc:spChg>
        <pc:picChg chg="mod">
          <ac:chgData name="Tamara Mason" userId="d87ad11f-6f7e-4efe-a3f1-61dc59dd24a8" providerId="ADAL" clId="{F199EEC7-DF7E-41AD-99DB-E643CE0435D9}" dt="2021-05-21T21:04:00.486" v="1912" actId="1038"/>
          <ac:picMkLst>
            <pc:docMk/>
            <pc:sldMk cId="0" sldId="266"/>
            <ac:picMk id="2" creationId="{00000000-0000-0000-0000-000000000000}"/>
          </ac:picMkLst>
        </pc:picChg>
      </pc:sldChg>
      <pc:sldChg chg="modSp mod">
        <pc:chgData name="Tamara Mason" userId="d87ad11f-6f7e-4efe-a3f1-61dc59dd24a8" providerId="ADAL" clId="{F199EEC7-DF7E-41AD-99DB-E643CE0435D9}" dt="2021-05-21T20:50:23.025" v="1505" actId="20577"/>
        <pc:sldMkLst>
          <pc:docMk/>
          <pc:sldMk cId="0" sldId="267"/>
        </pc:sldMkLst>
        <pc:spChg chg="mod">
          <ac:chgData name="Tamara Mason" userId="d87ad11f-6f7e-4efe-a3f1-61dc59dd24a8" providerId="ADAL" clId="{F199EEC7-DF7E-41AD-99DB-E643CE0435D9}" dt="2021-05-21T20:50:23.025" v="1505" actId="20577"/>
          <ac:spMkLst>
            <pc:docMk/>
            <pc:sldMk cId="0" sldId="267"/>
            <ac:spMk id="24579" creationId="{00000000-0000-0000-0000-000000000000}"/>
          </ac:spMkLst>
        </pc:spChg>
      </pc:sldChg>
      <pc:sldChg chg="modSp mod">
        <pc:chgData name="Tamara Mason" userId="d87ad11f-6f7e-4efe-a3f1-61dc59dd24a8" providerId="ADAL" clId="{F199EEC7-DF7E-41AD-99DB-E643CE0435D9}" dt="2021-05-21T21:05:03.135" v="1920" actId="1037"/>
        <pc:sldMkLst>
          <pc:docMk/>
          <pc:sldMk cId="0" sldId="269"/>
        </pc:sldMkLst>
        <pc:spChg chg="mod">
          <ac:chgData name="Tamara Mason" userId="d87ad11f-6f7e-4efe-a3f1-61dc59dd24a8" providerId="ADAL" clId="{F199EEC7-DF7E-41AD-99DB-E643CE0435D9}" dt="2021-05-21T20:51:01.683" v="1509" actId="1076"/>
          <ac:spMkLst>
            <pc:docMk/>
            <pc:sldMk cId="0" sldId="269"/>
            <ac:spMk id="6" creationId="{00000000-0000-0000-0000-000000000000}"/>
          </ac:spMkLst>
        </pc:spChg>
        <pc:spChg chg="mod">
          <ac:chgData name="Tamara Mason" userId="d87ad11f-6f7e-4efe-a3f1-61dc59dd24a8" providerId="ADAL" clId="{F199EEC7-DF7E-41AD-99DB-E643CE0435D9}" dt="2021-05-21T20:50:58.236" v="1508" actId="1076"/>
          <ac:spMkLst>
            <pc:docMk/>
            <pc:sldMk cId="0" sldId="269"/>
            <ac:spMk id="10" creationId="{00000000-0000-0000-0000-000000000000}"/>
          </ac:spMkLst>
        </pc:spChg>
        <pc:spChg chg="mod">
          <ac:chgData name="Tamara Mason" userId="d87ad11f-6f7e-4efe-a3f1-61dc59dd24a8" providerId="ADAL" clId="{F199EEC7-DF7E-41AD-99DB-E643CE0435D9}" dt="2021-05-21T20:51:14.247" v="1519" actId="6549"/>
          <ac:spMkLst>
            <pc:docMk/>
            <pc:sldMk cId="0" sldId="269"/>
            <ac:spMk id="26627" creationId="{00000000-0000-0000-0000-000000000000}"/>
          </ac:spMkLst>
        </pc:spChg>
        <pc:picChg chg="mod">
          <ac:chgData name="Tamara Mason" userId="d87ad11f-6f7e-4efe-a3f1-61dc59dd24a8" providerId="ADAL" clId="{F199EEC7-DF7E-41AD-99DB-E643CE0435D9}" dt="2021-05-21T21:05:03.135" v="1920" actId="1037"/>
          <ac:picMkLst>
            <pc:docMk/>
            <pc:sldMk cId="0" sldId="269"/>
            <ac:picMk id="4" creationId="{00000000-0000-0000-0000-000000000000}"/>
          </ac:picMkLst>
        </pc:picChg>
        <pc:picChg chg="mod">
          <ac:chgData name="Tamara Mason" userId="d87ad11f-6f7e-4efe-a3f1-61dc59dd24a8" providerId="ADAL" clId="{F199EEC7-DF7E-41AD-99DB-E643CE0435D9}" dt="2021-05-21T21:05:00.088" v="1918" actId="1036"/>
          <ac:picMkLst>
            <pc:docMk/>
            <pc:sldMk cId="0" sldId="269"/>
            <ac:picMk id="5" creationId="{00000000-0000-0000-0000-000000000000}"/>
          </ac:picMkLst>
        </pc:picChg>
      </pc:sldChg>
      <pc:sldChg chg="modSp mod">
        <pc:chgData name="Tamara Mason" userId="d87ad11f-6f7e-4efe-a3f1-61dc59dd24a8" providerId="ADAL" clId="{F199EEC7-DF7E-41AD-99DB-E643CE0435D9}" dt="2021-05-21T19:03:36.558" v="1435" actId="20577"/>
        <pc:sldMkLst>
          <pc:docMk/>
          <pc:sldMk cId="0" sldId="270"/>
        </pc:sldMkLst>
        <pc:spChg chg="mod">
          <ac:chgData name="Tamara Mason" userId="d87ad11f-6f7e-4efe-a3f1-61dc59dd24a8" providerId="ADAL" clId="{F199EEC7-DF7E-41AD-99DB-E643CE0435D9}" dt="2021-05-21T19:03:36.558" v="1435" actId="20577"/>
          <ac:spMkLst>
            <pc:docMk/>
            <pc:sldMk cId="0" sldId="270"/>
            <ac:spMk id="12291" creationId="{00000000-0000-0000-0000-000000000000}"/>
          </ac:spMkLst>
        </pc:spChg>
      </pc:sldChg>
      <pc:sldChg chg="modSp mod">
        <pc:chgData name="Tamara Mason" userId="d87ad11f-6f7e-4efe-a3f1-61dc59dd24a8" providerId="ADAL" clId="{F199EEC7-DF7E-41AD-99DB-E643CE0435D9}" dt="2021-05-21T17:18:13.018" v="336" actId="20577"/>
        <pc:sldMkLst>
          <pc:docMk/>
          <pc:sldMk cId="0" sldId="271"/>
        </pc:sldMkLst>
        <pc:spChg chg="mod">
          <ac:chgData name="Tamara Mason" userId="d87ad11f-6f7e-4efe-a3f1-61dc59dd24a8" providerId="ADAL" clId="{F199EEC7-DF7E-41AD-99DB-E643CE0435D9}" dt="2021-05-21T17:18:13.018" v="336" actId="20577"/>
          <ac:spMkLst>
            <pc:docMk/>
            <pc:sldMk cId="0" sldId="271"/>
            <ac:spMk id="16387" creationId="{00000000-0000-0000-0000-000000000000}"/>
          </ac:spMkLst>
        </pc:spChg>
      </pc:sldChg>
      <pc:sldChg chg="modSp mod">
        <pc:chgData name="Tamara Mason" userId="d87ad11f-6f7e-4efe-a3f1-61dc59dd24a8" providerId="ADAL" clId="{F199EEC7-DF7E-41AD-99DB-E643CE0435D9}" dt="2021-05-21T17:42:40.459" v="718" actId="20577"/>
        <pc:sldMkLst>
          <pc:docMk/>
          <pc:sldMk cId="0" sldId="272"/>
        </pc:sldMkLst>
        <pc:spChg chg="mod">
          <ac:chgData name="Tamara Mason" userId="d87ad11f-6f7e-4efe-a3f1-61dc59dd24a8" providerId="ADAL" clId="{F199EEC7-DF7E-41AD-99DB-E643CE0435D9}" dt="2021-05-21T17:42:40.459" v="718" actId="20577"/>
          <ac:spMkLst>
            <pc:docMk/>
            <pc:sldMk cId="0" sldId="272"/>
            <ac:spMk id="20483" creationId="{00000000-0000-0000-0000-000000000000}"/>
          </ac:spMkLst>
        </pc:spChg>
      </pc:sldChg>
      <pc:sldChg chg="modSp mod">
        <pc:chgData name="Tamara Mason" userId="d87ad11f-6f7e-4efe-a3f1-61dc59dd24a8" providerId="ADAL" clId="{F199EEC7-DF7E-41AD-99DB-E643CE0435D9}" dt="2021-05-21T19:03:49.756" v="1442" actId="20577"/>
        <pc:sldMkLst>
          <pc:docMk/>
          <pc:sldMk cId="0" sldId="273"/>
        </pc:sldMkLst>
        <pc:spChg chg="mod">
          <ac:chgData name="Tamara Mason" userId="d87ad11f-6f7e-4efe-a3f1-61dc59dd24a8" providerId="ADAL" clId="{F199EEC7-DF7E-41AD-99DB-E643CE0435D9}" dt="2021-05-21T19:03:49.756" v="1442" actId="20577"/>
          <ac:spMkLst>
            <pc:docMk/>
            <pc:sldMk cId="0" sldId="273"/>
            <ac:spMk id="14339" creationId="{00000000-0000-0000-0000-000000000000}"/>
          </ac:spMkLst>
        </pc:spChg>
      </pc:sldChg>
      <pc:sldChg chg="modSp mod">
        <pc:chgData name="Tamara Mason" userId="d87ad11f-6f7e-4efe-a3f1-61dc59dd24a8" providerId="ADAL" clId="{F199EEC7-DF7E-41AD-99DB-E643CE0435D9}" dt="2021-05-21T19:04:38.583" v="1465" actId="20577"/>
        <pc:sldMkLst>
          <pc:docMk/>
          <pc:sldMk cId="0" sldId="274"/>
        </pc:sldMkLst>
        <pc:spChg chg="mod">
          <ac:chgData name="Tamara Mason" userId="d87ad11f-6f7e-4efe-a3f1-61dc59dd24a8" providerId="ADAL" clId="{F199EEC7-DF7E-41AD-99DB-E643CE0435D9}" dt="2021-05-21T19:04:38.583" v="1465" actId="20577"/>
          <ac:spMkLst>
            <pc:docMk/>
            <pc:sldMk cId="0" sldId="274"/>
            <ac:spMk id="18435" creationId="{00000000-0000-0000-0000-000000000000}"/>
          </ac:spMkLst>
        </pc:spChg>
      </pc:sldChg>
      <pc:sldChg chg="modSp mod">
        <pc:chgData name="Tamara Mason" userId="d87ad11f-6f7e-4efe-a3f1-61dc59dd24a8" providerId="ADAL" clId="{F199EEC7-DF7E-41AD-99DB-E643CE0435D9}" dt="2021-05-21T17:43:35.492" v="764" actId="20577"/>
        <pc:sldMkLst>
          <pc:docMk/>
          <pc:sldMk cId="0" sldId="275"/>
        </pc:sldMkLst>
        <pc:spChg chg="mod">
          <ac:chgData name="Tamara Mason" userId="d87ad11f-6f7e-4efe-a3f1-61dc59dd24a8" providerId="ADAL" clId="{F199EEC7-DF7E-41AD-99DB-E643CE0435D9}" dt="2021-05-21T17:43:35.492" v="764" actId="20577"/>
          <ac:spMkLst>
            <pc:docMk/>
            <pc:sldMk cId="0" sldId="275"/>
            <ac:spMk id="22531" creationId="{00000000-0000-0000-0000-000000000000}"/>
          </ac:spMkLst>
        </pc:spChg>
      </pc:sldChg>
      <pc:sldChg chg="modSp mod">
        <pc:chgData name="Tamara Mason" userId="d87ad11f-6f7e-4efe-a3f1-61dc59dd24a8" providerId="ADAL" clId="{F199EEC7-DF7E-41AD-99DB-E643CE0435D9}" dt="2021-05-21T21:08:06.091" v="2078" actId="20577"/>
        <pc:sldMkLst>
          <pc:docMk/>
          <pc:sldMk cId="0" sldId="276"/>
        </pc:sldMkLst>
        <pc:spChg chg="mod">
          <ac:chgData name="Tamara Mason" userId="d87ad11f-6f7e-4efe-a3f1-61dc59dd24a8" providerId="ADAL" clId="{F199EEC7-DF7E-41AD-99DB-E643CE0435D9}" dt="2021-05-21T21:08:06.091" v="2078" actId="20577"/>
          <ac:spMkLst>
            <pc:docMk/>
            <pc:sldMk cId="0" sldId="276"/>
            <ac:spMk id="30723" creationId="{00000000-0000-0000-0000-000000000000}"/>
          </ac:spMkLst>
        </pc:spChg>
      </pc:sldChg>
      <pc:sldChg chg="addSp delSp modSp mod">
        <pc:chgData name="Tamara Mason" userId="d87ad11f-6f7e-4efe-a3f1-61dc59dd24a8" providerId="ADAL" clId="{F199EEC7-DF7E-41AD-99DB-E643CE0435D9}" dt="2021-05-21T21:11:31.955" v="2092" actId="1035"/>
        <pc:sldMkLst>
          <pc:docMk/>
          <pc:sldMk cId="0" sldId="280"/>
        </pc:sldMkLst>
        <pc:spChg chg="add del mod">
          <ac:chgData name="Tamara Mason" userId="d87ad11f-6f7e-4efe-a3f1-61dc59dd24a8" providerId="ADAL" clId="{F199EEC7-DF7E-41AD-99DB-E643CE0435D9}" dt="2021-05-21T21:11:22.526" v="2086" actId="478"/>
          <ac:spMkLst>
            <pc:docMk/>
            <pc:sldMk cId="0" sldId="280"/>
            <ac:spMk id="2" creationId="{9D7BEDB9-FD9A-4B76-802F-A493EFC3B3F0}"/>
          </ac:spMkLst>
        </pc:spChg>
        <pc:spChg chg="add del mod">
          <ac:chgData name="Tamara Mason" userId="d87ad11f-6f7e-4efe-a3f1-61dc59dd24a8" providerId="ADAL" clId="{F199EEC7-DF7E-41AD-99DB-E643CE0435D9}" dt="2021-05-21T21:11:24.896" v="2087" actId="478"/>
          <ac:spMkLst>
            <pc:docMk/>
            <pc:sldMk cId="0" sldId="280"/>
            <ac:spMk id="3" creationId="{E54E8A46-7B7E-4442-8457-0E6680795C68}"/>
          </ac:spMkLst>
        </pc:spChg>
        <pc:spChg chg="add mod">
          <ac:chgData name="Tamara Mason" userId="d87ad11f-6f7e-4efe-a3f1-61dc59dd24a8" providerId="ADAL" clId="{F199EEC7-DF7E-41AD-99DB-E643CE0435D9}" dt="2021-05-21T21:11:31.955" v="2092" actId="1035"/>
          <ac:spMkLst>
            <pc:docMk/>
            <pc:sldMk cId="0" sldId="280"/>
            <ac:spMk id="6" creationId="{EEF0F31A-727E-471E-A5D6-D155F748DA92}"/>
          </ac:spMkLst>
        </pc:spChg>
        <pc:spChg chg="add mod">
          <ac:chgData name="Tamara Mason" userId="d87ad11f-6f7e-4efe-a3f1-61dc59dd24a8" providerId="ADAL" clId="{F199EEC7-DF7E-41AD-99DB-E643CE0435D9}" dt="2021-05-21T21:11:31.955" v="2092" actId="1035"/>
          <ac:spMkLst>
            <pc:docMk/>
            <pc:sldMk cId="0" sldId="280"/>
            <ac:spMk id="7" creationId="{AF2E406D-109B-4837-8F27-51AE8080D782}"/>
          </ac:spMkLst>
        </pc:spChg>
        <pc:spChg chg="del">
          <ac:chgData name="Tamara Mason" userId="d87ad11f-6f7e-4efe-a3f1-61dc59dd24a8" providerId="ADAL" clId="{F199EEC7-DF7E-41AD-99DB-E643CE0435D9}" dt="2021-05-21T21:11:18.653" v="2084" actId="478"/>
          <ac:spMkLst>
            <pc:docMk/>
            <pc:sldMk cId="0" sldId="280"/>
            <ac:spMk id="14338" creationId="{00000000-0000-0000-0000-000000000000}"/>
          </ac:spMkLst>
        </pc:spChg>
        <pc:spChg chg="del">
          <ac:chgData name="Tamara Mason" userId="d87ad11f-6f7e-4efe-a3f1-61dc59dd24a8" providerId="ADAL" clId="{F199EEC7-DF7E-41AD-99DB-E643CE0435D9}" dt="2021-05-21T21:11:18.653" v="2084" actId="478"/>
          <ac:spMkLst>
            <pc:docMk/>
            <pc:sldMk cId="0" sldId="280"/>
            <ac:spMk id="35843" creationId="{00000000-0000-0000-0000-000000000000}"/>
          </ac:spMkLst>
        </pc:spChg>
      </pc:sldChg>
      <pc:sldChg chg="addSp delSp modSp mod">
        <pc:chgData name="Tamara Mason" userId="d87ad11f-6f7e-4efe-a3f1-61dc59dd24a8" providerId="ADAL" clId="{F199EEC7-DF7E-41AD-99DB-E643CE0435D9}" dt="2021-05-21T21:12:04.789" v="2105" actId="1036"/>
        <pc:sldMkLst>
          <pc:docMk/>
          <pc:sldMk cId="0" sldId="281"/>
        </pc:sldMkLst>
        <pc:spChg chg="add del mod">
          <ac:chgData name="Tamara Mason" userId="d87ad11f-6f7e-4efe-a3f1-61dc59dd24a8" providerId="ADAL" clId="{F199EEC7-DF7E-41AD-99DB-E643CE0435D9}" dt="2021-05-21T21:11:57.672" v="2100" actId="478"/>
          <ac:spMkLst>
            <pc:docMk/>
            <pc:sldMk cId="0" sldId="281"/>
            <ac:spMk id="2" creationId="{CCD3F269-376F-499D-8451-E2AFB4D967D2}"/>
          </ac:spMkLst>
        </pc:spChg>
        <pc:spChg chg="add del mod">
          <ac:chgData name="Tamara Mason" userId="d87ad11f-6f7e-4efe-a3f1-61dc59dd24a8" providerId="ADAL" clId="{F199EEC7-DF7E-41AD-99DB-E643CE0435D9}" dt="2021-05-21T21:12:01.191" v="2101" actId="478"/>
          <ac:spMkLst>
            <pc:docMk/>
            <pc:sldMk cId="0" sldId="281"/>
            <ac:spMk id="3" creationId="{3A41E081-A033-4F99-8C68-B1A1CF71CFD9}"/>
          </ac:spMkLst>
        </pc:spChg>
        <pc:spChg chg="add del mod">
          <ac:chgData name="Tamara Mason" userId="d87ad11f-6f7e-4efe-a3f1-61dc59dd24a8" providerId="ADAL" clId="{F199EEC7-DF7E-41AD-99DB-E643CE0435D9}" dt="2021-05-21T21:11:49.704" v="2095"/>
          <ac:spMkLst>
            <pc:docMk/>
            <pc:sldMk cId="0" sldId="281"/>
            <ac:spMk id="4" creationId="{9DA7261F-A01D-454F-A5EB-42F1238C3AE4}"/>
          </ac:spMkLst>
        </pc:spChg>
        <pc:spChg chg="add del mod">
          <ac:chgData name="Tamara Mason" userId="d87ad11f-6f7e-4efe-a3f1-61dc59dd24a8" providerId="ADAL" clId="{F199EEC7-DF7E-41AD-99DB-E643CE0435D9}" dt="2021-05-21T21:11:49.704" v="2095"/>
          <ac:spMkLst>
            <pc:docMk/>
            <pc:sldMk cId="0" sldId="281"/>
            <ac:spMk id="5" creationId="{B1D46057-B8B6-4598-AFE4-39844A7E0798}"/>
          </ac:spMkLst>
        </pc:spChg>
        <pc:spChg chg="add del mod">
          <ac:chgData name="Tamara Mason" userId="d87ad11f-6f7e-4efe-a3f1-61dc59dd24a8" providerId="ADAL" clId="{F199EEC7-DF7E-41AD-99DB-E643CE0435D9}" dt="2021-05-21T21:11:55.901" v="2099"/>
          <ac:spMkLst>
            <pc:docMk/>
            <pc:sldMk cId="0" sldId="281"/>
            <ac:spMk id="8" creationId="{F32D7C16-77D8-489E-9D0C-1070B5170B8A}"/>
          </ac:spMkLst>
        </pc:spChg>
        <pc:spChg chg="add del mod">
          <ac:chgData name="Tamara Mason" userId="d87ad11f-6f7e-4efe-a3f1-61dc59dd24a8" providerId="ADAL" clId="{F199EEC7-DF7E-41AD-99DB-E643CE0435D9}" dt="2021-05-21T21:11:55.901" v="2099"/>
          <ac:spMkLst>
            <pc:docMk/>
            <pc:sldMk cId="0" sldId="281"/>
            <ac:spMk id="9" creationId="{EF537F37-BD3F-4BBC-8411-CFCE29E02E5F}"/>
          </ac:spMkLst>
        </pc:spChg>
        <pc:spChg chg="add mod">
          <ac:chgData name="Tamara Mason" userId="d87ad11f-6f7e-4efe-a3f1-61dc59dd24a8" providerId="ADAL" clId="{F199EEC7-DF7E-41AD-99DB-E643CE0435D9}" dt="2021-05-21T21:12:04.789" v="2105" actId="1036"/>
          <ac:spMkLst>
            <pc:docMk/>
            <pc:sldMk cId="0" sldId="281"/>
            <ac:spMk id="10" creationId="{862D24B7-0F5F-44D0-ABA6-DDF317A276B9}"/>
          </ac:spMkLst>
        </pc:spChg>
        <pc:spChg chg="add mod">
          <ac:chgData name="Tamara Mason" userId="d87ad11f-6f7e-4efe-a3f1-61dc59dd24a8" providerId="ADAL" clId="{F199EEC7-DF7E-41AD-99DB-E643CE0435D9}" dt="2021-05-21T21:12:04.789" v="2105" actId="1036"/>
          <ac:spMkLst>
            <pc:docMk/>
            <pc:sldMk cId="0" sldId="281"/>
            <ac:spMk id="11" creationId="{AB119897-EDD0-45E8-828A-755B6DE826E0}"/>
          </ac:spMkLst>
        </pc:spChg>
        <pc:spChg chg="del">
          <ac:chgData name="Tamara Mason" userId="d87ad11f-6f7e-4efe-a3f1-61dc59dd24a8" providerId="ADAL" clId="{F199EEC7-DF7E-41AD-99DB-E643CE0435D9}" dt="2021-05-21T21:11:51.336" v="2096" actId="478"/>
          <ac:spMkLst>
            <pc:docMk/>
            <pc:sldMk cId="0" sldId="281"/>
            <ac:spMk id="16386" creationId="{00000000-0000-0000-0000-000000000000}"/>
          </ac:spMkLst>
        </pc:spChg>
        <pc:spChg chg="del">
          <ac:chgData name="Tamara Mason" userId="d87ad11f-6f7e-4efe-a3f1-61dc59dd24a8" providerId="ADAL" clId="{F199EEC7-DF7E-41AD-99DB-E643CE0435D9}" dt="2021-05-21T21:11:51.336" v="2096" actId="478"/>
          <ac:spMkLst>
            <pc:docMk/>
            <pc:sldMk cId="0" sldId="281"/>
            <ac:spMk id="37891" creationId="{00000000-0000-0000-0000-000000000000}"/>
          </ac:spMkLst>
        </pc:spChg>
      </pc:sldChg>
      <pc:sldChg chg="modSp mod">
        <pc:chgData name="Tamara Mason" userId="d87ad11f-6f7e-4efe-a3f1-61dc59dd24a8" providerId="ADAL" clId="{F199EEC7-DF7E-41AD-99DB-E643CE0435D9}" dt="2021-05-21T21:05:10.799" v="1921" actId="14861"/>
        <pc:sldMkLst>
          <pc:docMk/>
          <pc:sldMk cId="0" sldId="286"/>
        </pc:sldMkLst>
        <pc:spChg chg="mod">
          <ac:chgData name="Tamara Mason" userId="d87ad11f-6f7e-4efe-a3f1-61dc59dd24a8" providerId="ADAL" clId="{F199EEC7-DF7E-41AD-99DB-E643CE0435D9}" dt="2021-05-21T18:10:48.880" v="857" actId="6549"/>
          <ac:spMkLst>
            <pc:docMk/>
            <pc:sldMk cId="0" sldId="286"/>
            <ac:spMk id="32771" creationId="{00000000-0000-0000-0000-000000000000}"/>
          </ac:spMkLst>
        </pc:spChg>
        <pc:picChg chg="mod">
          <ac:chgData name="Tamara Mason" userId="d87ad11f-6f7e-4efe-a3f1-61dc59dd24a8" providerId="ADAL" clId="{F199EEC7-DF7E-41AD-99DB-E643CE0435D9}" dt="2021-05-21T21:05:10.799" v="1921" actId="14861"/>
          <ac:picMkLst>
            <pc:docMk/>
            <pc:sldMk cId="0" sldId="286"/>
            <ac:picMk id="3" creationId="{00000000-0000-0000-0000-000000000000}"/>
          </ac:picMkLst>
        </pc:picChg>
      </pc:sldChg>
      <pc:sldChg chg="modSp mod">
        <pc:chgData name="Tamara Mason" userId="d87ad11f-6f7e-4efe-a3f1-61dc59dd24a8" providerId="ADAL" clId="{F199EEC7-DF7E-41AD-99DB-E643CE0435D9}" dt="2021-05-21T21:02:44.602" v="1763" actId="20577"/>
        <pc:sldMkLst>
          <pc:docMk/>
          <pc:sldMk cId="4061476364" sldId="289"/>
        </pc:sldMkLst>
        <pc:spChg chg="mod">
          <ac:chgData name="Tamara Mason" userId="d87ad11f-6f7e-4efe-a3f1-61dc59dd24a8" providerId="ADAL" clId="{F199EEC7-DF7E-41AD-99DB-E643CE0435D9}" dt="2021-05-21T21:02:44.602" v="1763" actId="20577"/>
          <ac:spMkLst>
            <pc:docMk/>
            <pc:sldMk cId="4061476364" sldId="289"/>
            <ac:spMk id="3" creationId="{00000000-0000-0000-0000-000000000000}"/>
          </ac:spMkLst>
        </pc:spChg>
      </pc:sldChg>
      <pc:sldChg chg="modSp mod">
        <pc:chgData name="Tamara Mason" userId="d87ad11f-6f7e-4efe-a3f1-61dc59dd24a8" providerId="ADAL" clId="{F199EEC7-DF7E-41AD-99DB-E643CE0435D9}" dt="2021-05-21T21:05:29.075" v="1923" actId="14861"/>
        <pc:sldMkLst>
          <pc:docMk/>
          <pc:sldMk cId="644042361" sldId="290"/>
        </pc:sldMkLst>
        <pc:spChg chg="mod">
          <ac:chgData name="Tamara Mason" userId="d87ad11f-6f7e-4efe-a3f1-61dc59dd24a8" providerId="ADAL" clId="{F199EEC7-DF7E-41AD-99DB-E643CE0435D9}" dt="2021-05-21T15:47:30.538" v="325" actId="6549"/>
          <ac:spMkLst>
            <pc:docMk/>
            <pc:sldMk cId="644042361" sldId="290"/>
            <ac:spMk id="3" creationId="{00000000-0000-0000-0000-000000000000}"/>
          </ac:spMkLst>
        </pc:spChg>
        <pc:spChg chg="mod">
          <ac:chgData name="Tamara Mason" userId="d87ad11f-6f7e-4efe-a3f1-61dc59dd24a8" providerId="ADAL" clId="{F199EEC7-DF7E-41AD-99DB-E643CE0435D9}" dt="2021-05-21T15:33:43.097" v="188" actId="313"/>
          <ac:spMkLst>
            <pc:docMk/>
            <pc:sldMk cId="644042361" sldId="290"/>
            <ac:spMk id="4" creationId="{00000000-0000-0000-0000-000000000000}"/>
          </ac:spMkLst>
        </pc:spChg>
        <pc:picChg chg="mod">
          <ac:chgData name="Tamara Mason" userId="d87ad11f-6f7e-4efe-a3f1-61dc59dd24a8" providerId="ADAL" clId="{F199EEC7-DF7E-41AD-99DB-E643CE0435D9}" dt="2021-05-21T21:05:29.075" v="1923" actId="14861"/>
          <ac:picMkLst>
            <pc:docMk/>
            <pc:sldMk cId="644042361" sldId="290"/>
            <ac:picMk id="2" creationId="{00000000-0000-0000-0000-000000000000}"/>
          </ac:picMkLst>
        </pc:picChg>
      </pc:sldChg>
      <pc:sldChg chg="modSp mod">
        <pc:chgData name="Tamara Mason" userId="d87ad11f-6f7e-4efe-a3f1-61dc59dd24a8" providerId="ADAL" clId="{F199EEC7-DF7E-41AD-99DB-E643CE0435D9}" dt="2021-05-21T18:09:44.402" v="856" actId="20577"/>
        <pc:sldMkLst>
          <pc:docMk/>
          <pc:sldMk cId="1119845891" sldId="291"/>
        </pc:sldMkLst>
        <pc:spChg chg="mod">
          <ac:chgData name="Tamara Mason" userId="d87ad11f-6f7e-4efe-a3f1-61dc59dd24a8" providerId="ADAL" clId="{F199EEC7-DF7E-41AD-99DB-E643CE0435D9}" dt="2021-05-21T18:09:44.402" v="856" actId="20577"/>
          <ac:spMkLst>
            <pc:docMk/>
            <pc:sldMk cId="1119845891" sldId="291"/>
            <ac:spMk id="3" creationId="{00000000-0000-0000-0000-000000000000}"/>
          </ac:spMkLst>
        </pc:spChg>
      </pc:sldChg>
      <pc:sldChg chg="modSp mod">
        <pc:chgData name="Tamara Mason" userId="d87ad11f-6f7e-4efe-a3f1-61dc59dd24a8" providerId="ADAL" clId="{F199EEC7-DF7E-41AD-99DB-E643CE0435D9}" dt="2021-05-21T21:04:34.560" v="1914" actId="14861"/>
        <pc:sldMkLst>
          <pc:docMk/>
          <pc:sldMk cId="3165367553" sldId="292"/>
        </pc:sldMkLst>
        <pc:spChg chg="mod">
          <ac:chgData name="Tamara Mason" userId="d87ad11f-6f7e-4efe-a3f1-61dc59dd24a8" providerId="ADAL" clId="{F199EEC7-DF7E-41AD-99DB-E643CE0435D9}" dt="2021-05-21T21:00:59.212" v="1672" actId="113"/>
          <ac:spMkLst>
            <pc:docMk/>
            <pc:sldMk cId="3165367553" sldId="292"/>
            <ac:spMk id="6" creationId="{00000000-0000-0000-0000-000000000000}"/>
          </ac:spMkLst>
        </pc:spChg>
        <pc:spChg chg="mod">
          <ac:chgData name="Tamara Mason" userId="d87ad11f-6f7e-4efe-a3f1-61dc59dd24a8" providerId="ADAL" clId="{F199EEC7-DF7E-41AD-99DB-E643CE0435D9}" dt="2021-05-21T21:01:27.809" v="1680" actId="1035"/>
          <ac:spMkLst>
            <pc:docMk/>
            <pc:sldMk cId="3165367553" sldId="292"/>
            <ac:spMk id="8" creationId="{00000000-0000-0000-0000-000000000000}"/>
          </ac:spMkLst>
        </pc:spChg>
        <pc:picChg chg="mod">
          <ac:chgData name="Tamara Mason" userId="d87ad11f-6f7e-4efe-a3f1-61dc59dd24a8" providerId="ADAL" clId="{F199EEC7-DF7E-41AD-99DB-E643CE0435D9}" dt="2021-05-21T21:04:34.560" v="1914" actId="14861"/>
          <ac:picMkLst>
            <pc:docMk/>
            <pc:sldMk cId="3165367553" sldId="292"/>
            <ac:picMk id="9" creationId="{00000000-0000-0000-0000-000000000000}"/>
          </ac:picMkLst>
        </pc:picChg>
      </pc:sldChg>
      <pc:sldChg chg="addSp delSp modSp mod">
        <pc:chgData name="Tamara Mason" userId="d87ad11f-6f7e-4efe-a3f1-61dc59dd24a8" providerId="ADAL" clId="{F199EEC7-DF7E-41AD-99DB-E643CE0435D9}" dt="2021-05-21T21:10:50.792" v="2083" actId="20577"/>
        <pc:sldMkLst>
          <pc:docMk/>
          <pc:sldMk cId="1823390866" sldId="295"/>
        </pc:sldMkLst>
        <pc:spChg chg="mod">
          <ac:chgData name="Tamara Mason" userId="d87ad11f-6f7e-4efe-a3f1-61dc59dd24a8" providerId="ADAL" clId="{F199EEC7-DF7E-41AD-99DB-E643CE0435D9}" dt="2021-05-21T21:10:50.792" v="2083" actId="20577"/>
          <ac:spMkLst>
            <pc:docMk/>
            <pc:sldMk cId="1823390866" sldId="295"/>
            <ac:spMk id="41987" creationId="{00000000-0000-0000-0000-000000000000}"/>
          </ac:spMkLst>
        </pc:spChg>
        <pc:picChg chg="add mod">
          <ac:chgData name="Tamara Mason" userId="d87ad11f-6f7e-4efe-a3f1-61dc59dd24a8" providerId="ADAL" clId="{F199EEC7-DF7E-41AD-99DB-E643CE0435D9}" dt="2021-05-21T21:10:07.961" v="2080"/>
          <ac:picMkLst>
            <pc:docMk/>
            <pc:sldMk cId="1823390866" sldId="295"/>
            <ac:picMk id="5" creationId="{AADC0DEF-2493-4B61-B23D-A8A9B96D0852}"/>
          </ac:picMkLst>
        </pc:picChg>
        <pc:picChg chg="del">
          <ac:chgData name="Tamara Mason" userId="d87ad11f-6f7e-4efe-a3f1-61dc59dd24a8" providerId="ADAL" clId="{F199EEC7-DF7E-41AD-99DB-E643CE0435D9}" dt="2021-05-21T21:10:07.766" v="2079" actId="478"/>
          <ac:picMkLst>
            <pc:docMk/>
            <pc:sldMk cId="1823390866" sldId="295"/>
            <ac:picMk id="41988" creationId="{00000000-0000-0000-0000-000000000000}"/>
          </ac:picMkLst>
        </pc:picChg>
      </pc:sldChg>
      <pc:sldChg chg="addSp delSp modSp mod">
        <pc:chgData name="Tamara Mason" userId="d87ad11f-6f7e-4efe-a3f1-61dc59dd24a8" providerId="ADAL" clId="{F199EEC7-DF7E-41AD-99DB-E643CE0435D9}" dt="2021-05-21T21:04:45.259" v="1915" actId="14861"/>
        <pc:sldMkLst>
          <pc:docMk/>
          <pc:sldMk cId="4000177619" sldId="296"/>
        </pc:sldMkLst>
        <pc:spChg chg="mod">
          <ac:chgData name="Tamara Mason" userId="d87ad11f-6f7e-4efe-a3f1-61dc59dd24a8" providerId="ADAL" clId="{F199EEC7-DF7E-41AD-99DB-E643CE0435D9}" dt="2021-05-21T20:52:49.039" v="1530" actId="20577"/>
          <ac:spMkLst>
            <pc:docMk/>
            <pc:sldMk cId="4000177619" sldId="296"/>
            <ac:spMk id="4" creationId="{00000000-0000-0000-0000-000000000000}"/>
          </ac:spMkLst>
        </pc:spChg>
        <pc:picChg chg="add mod">
          <ac:chgData name="Tamara Mason" userId="d87ad11f-6f7e-4efe-a3f1-61dc59dd24a8" providerId="ADAL" clId="{F199EEC7-DF7E-41AD-99DB-E643CE0435D9}" dt="2021-05-21T21:04:45.259" v="1915" actId="14861"/>
          <ac:picMkLst>
            <pc:docMk/>
            <pc:sldMk cId="4000177619" sldId="296"/>
            <ac:picMk id="3" creationId="{9C0853F5-6209-438C-A69C-7DA269FCA896}"/>
          </ac:picMkLst>
        </pc:picChg>
        <pc:picChg chg="del">
          <ac:chgData name="Tamara Mason" userId="d87ad11f-6f7e-4efe-a3f1-61dc59dd24a8" providerId="ADAL" clId="{F199EEC7-DF7E-41AD-99DB-E643CE0435D9}" dt="2021-05-21T20:55:01.176" v="1531" actId="478"/>
          <ac:picMkLst>
            <pc:docMk/>
            <pc:sldMk cId="4000177619" sldId="296"/>
            <ac:picMk id="7" creationId="{00000000-0000-0000-0000-000000000000}"/>
          </ac:picMkLst>
        </pc:picChg>
      </pc:sldChg>
      <pc:sldChg chg="addSp delSp modSp add mod">
        <pc:chgData name="Tamara Mason" userId="d87ad11f-6f7e-4efe-a3f1-61dc59dd24a8" providerId="ADAL" clId="{F199EEC7-DF7E-41AD-99DB-E643CE0435D9}" dt="2021-05-21T21:05:20.371" v="1922" actId="14861"/>
        <pc:sldMkLst>
          <pc:docMk/>
          <pc:sldMk cId="500675709" sldId="297"/>
        </pc:sldMkLst>
        <pc:spChg chg="mod">
          <ac:chgData name="Tamara Mason" userId="d87ad11f-6f7e-4efe-a3f1-61dc59dd24a8" providerId="ADAL" clId="{F199EEC7-DF7E-41AD-99DB-E643CE0435D9}" dt="2021-05-21T18:27:41.833" v="1343" actId="255"/>
          <ac:spMkLst>
            <pc:docMk/>
            <pc:sldMk cId="500675709" sldId="297"/>
            <ac:spMk id="3" creationId="{00000000-0000-0000-0000-000000000000}"/>
          </ac:spMkLst>
        </pc:spChg>
        <pc:spChg chg="del">
          <ac:chgData name="Tamara Mason" userId="d87ad11f-6f7e-4efe-a3f1-61dc59dd24a8" providerId="ADAL" clId="{F199EEC7-DF7E-41AD-99DB-E643CE0435D9}" dt="2021-05-21T18:15:07.546" v="1328" actId="478"/>
          <ac:spMkLst>
            <pc:docMk/>
            <pc:sldMk cId="500675709" sldId="297"/>
            <ac:spMk id="5" creationId="{00000000-0000-0000-0000-000000000000}"/>
          </ac:spMkLst>
        </pc:spChg>
        <pc:picChg chg="del">
          <ac:chgData name="Tamara Mason" userId="d87ad11f-6f7e-4efe-a3f1-61dc59dd24a8" providerId="ADAL" clId="{F199EEC7-DF7E-41AD-99DB-E643CE0435D9}" dt="2021-05-21T18:15:04.064" v="1327" actId="478"/>
          <ac:picMkLst>
            <pc:docMk/>
            <pc:sldMk cId="500675709" sldId="297"/>
            <ac:picMk id="2" creationId="{00000000-0000-0000-0000-000000000000}"/>
          </ac:picMkLst>
        </pc:picChg>
        <pc:picChg chg="add mod">
          <ac:chgData name="Tamara Mason" userId="d87ad11f-6f7e-4efe-a3f1-61dc59dd24a8" providerId="ADAL" clId="{F199EEC7-DF7E-41AD-99DB-E643CE0435D9}" dt="2021-05-21T21:05:20.371" v="1922" actId="14861"/>
          <ac:picMkLst>
            <pc:docMk/>
            <pc:sldMk cId="500675709" sldId="297"/>
            <ac:picMk id="7" creationId="{4CBCDE65-5069-444F-9ACD-D58EC973399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cs typeface="+mn-cs"/>
              </a:defRPr>
            </a:lvl1pPr>
          </a:lstStyle>
          <a:p>
            <a:pPr>
              <a:defRPr/>
            </a:pPr>
            <a:fld id="{40BE8BED-4259-4781-AA43-9897E376C320}" type="slidenum">
              <a:rPr lang="en-US"/>
              <a:pPr>
                <a:defRPr/>
              </a:pPr>
              <a:t>‹#›</a:t>
            </a:fld>
            <a:endParaRPr lang="en-US"/>
          </a:p>
        </p:txBody>
      </p:sp>
    </p:spTree>
    <p:extLst>
      <p:ext uri="{BB962C8B-B14F-4D97-AF65-F5344CB8AC3E}">
        <p14:creationId xmlns:p14="http://schemas.microsoft.com/office/powerpoint/2010/main" val="20530318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p:txBody>
          <a:bodyPr/>
          <a:lstStyle/>
          <a:p>
            <a:pPr>
              <a:defRPr/>
            </a:pPr>
            <a:fld id="{AF93D6F7-2559-4131-B1F9-C55D5DD3EAFA}" type="slidenum">
              <a:rPr lang="en-US" smtClean="0"/>
              <a:pPr>
                <a:defRPr/>
              </a:pPr>
              <a:t>2</a:t>
            </a:fld>
            <a:endParaRPr 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6334360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ECBBF-7521-403A-A624-337F052DD2B3}" type="slidenum">
              <a:rPr lang="en-US" altLang="en-US"/>
              <a:pPr/>
              <a:t>11</a:t>
            </a:fld>
            <a:endParaRPr lang="en-US" altLang="en-US"/>
          </a:p>
        </p:txBody>
      </p:sp>
    </p:spTree>
    <p:extLst>
      <p:ext uri="{BB962C8B-B14F-4D97-AF65-F5344CB8AC3E}">
        <p14:creationId xmlns:p14="http://schemas.microsoft.com/office/powerpoint/2010/main" val="33901633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9F3839CC-3555-4E43-9B23-9E8DAFA86241}" type="slidenum">
              <a:rPr lang="en-US" smtClean="0"/>
              <a:pPr>
                <a:defRPr/>
              </a:pPr>
              <a:t>14</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0346027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p>
            <a:pPr>
              <a:defRPr/>
            </a:pPr>
            <a:fld id="{34087B67-8B6D-404D-8EFE-B73EA89333AF}" type="slidenum">
              <a:rPr lang="en-US" smtClean="0"/>
              <a:pPr>
                <a:defRPr/>
              </a:pPr>
              <a:t>15</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9239344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ECBBF-7521-403A-A624-337F052DD2B3}" type="slidenum">
              <a:rPr lang="en-US" altLang="en-US">
                <a:solidFill>
                  <a:srgbClr val="000000"/>
                </a:solidFill>
              </a:rPr>
              <a:pPr/>
              <a:t>18</a:t>
            </a:fld>
            <a:endParaRPr lang="en-US" altLang="en-US">
              <a:solidFill>
                <a:srgbClr val="000000"/>
              </a:solidFill>
            </a:endParaRPr>
          </a:p>
        </p:txBody>
      </p:sp>
    </p:spTree>
    <p:extLst>
      <p:ext uri="{BB962C8B-B14F-4D97-AF65-F5344CB8AC3E}">
        <p14:creationId xmlns:p14="http://schemas.microsoft.com/office/powerpoint/2010/main" val="26588573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p:txBody>
          <a:bodyPr/>
          <a:lstStyle/>
          <a:p>
            <a:pPr>
              <a:defRPr/>
            </a:pPr>
            <a:fld id="{C44FD5C5-5683-41E6-89BB-2806BA5BA77D}" type="slidenum">
              <a:rPr lang="en-US" smtClean="0"/>
              <a:pPr>
                <a:defRPr/>
              </a:pPr>
              <a:t>19</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2012415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p:txBody>
          <a:bodyPr/>
          <a:lstStyle/>
          <a:p>
            <a:pPr>
              <a:defRPr/>
            </a:pPr>
            <a:fld id="{DDB87A96-9825-4CCA-A127-8A59932F2AF3}" type="slidenum">
              <a:rPr lang="en-US" smtClean="0"/>
              <a:pPr>
                <a:defRPr/>
              </a:pPr>
              <a:t>20</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7469424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p:txBody>
          <a:bodyPr/>
          <a:lstStyle/>
          <a:p>
            <a:pPr>
              <a:defRPr/>
            </a:pPr>
            <a:fld id="{07B2AC53-41CC-4CCD-94E7-D2BE72D8B8E6}" type="slidenum">
              <a:rPr lang="en-US" smtClean="0"/>
              <a:pPr>
                <a:defRPr/>
              </a:pPr>
              <a:t>22</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6669066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p>
            <a:pPr>
              <a:defRPr/>
            </a:pPr>
            <a:fld id="{89363376-108B-47B5-906B-C964239447CF}" type="slidenum">
              <a:rPr lang="en-US" smtClean="0"/>
              <a:pPr>
                <a:defRPr/>
              </a:pPr>
              <a:t>23</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293282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ECBBF-7521-403A-A624-337F052DD2B3}" type="slidenum">
              <a:rPr lang="en-US" altLang="en-US"/>
              <a:pPr/>
              <a:t>3</a:t>
            </a:fld>
            <a:endParaRPr lang="en-US" altLang="en-US"/>
          </a:p>
        </p:txBody>
      </p:sp>
    </p:spTree>
    <p:extLst>
      <p:ext uri="{BB962C8B-B14F-4D97-AF65-F5344CB8AC3E}">
        <p14:creationId xmlns:p14="http://schemas.microsoft.com/office/powerpoint/2010/main" val="2759233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ECBBF-7521-403A-A624-337F052DD2B3}" type="slidenum">
              <a:rPr lang="en-US" altLang="en-US"/>
              <a:pPr/>
              <a:t>4</a:t>
            </a:fld>
            <a:endParaRPr lang="en-US" altLang="en-US"/>
          </a:p>
        </p:txBody>
      </p:sp>
    </p:spTree>
    <p:extLst>
      <p:ext uri="{BB962C8B-B14F-4D97-AF65-F5344CB8AC3E}">
        <p14:creationId xmlns:p14="http://schemas.microsoft.com/office/powerpoint/2010/main" val="693422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p:txBody>
          <a:bodyPr/>
          <a:lstStyle/>
          <a:p>
            <a:pPr>
              <a:defRPr/>
            </a:pPr>
            <a:fld id="{D91FC5F4-8956-4CB2-9090-58BD50224BD8}" type="slidenum">
              <a:rPr lang="en-US" smtClean="0"/>
              <a:pPr>
                <a:defRPr/>
              </a:pPr>
              <a:t>5</a:t>
            </a:fld>
            <a:endParaRPr 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935553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B3A2EAE9-EEE0-4698-868F-8C775B281FDD}" type="slidenum">
              <a:rPr lang="en-US" smtClean="0"/>
              <a:pPr>
                <a:defRPr/>
              </a:pPr>
              <a:t>6</a:t>
            </a:fld>
            <a:endParaRPr 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453707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p:txBody>
          <a:bodyPr/>
          <a:lstStyle/>
          <a:p>
            <a:pPr>
              <a:defRPr/>
            </a:pPr>
            <a:fld id="{FF38D0DC-A14C-4164-A204-54F0D67A5BD4}" type="slidenum">
              <a:rPr lang="en-US" smtClean="0"/>
              <a:pPr>
                <a:defRPr/>
              </a:pPr>
              <a:t>7</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881187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p:txBody>
          <a:bodyPr/>
          <a:lstStyle/>
          <a:p>
            <a:pPr>
              <a:defRPr/>
            </a:pPr>
            <a:fld id="{F2E8317F-0A76-49E8-B72C-9766FE344065}" type="slidenum">
              <a:rPr lang="en-US" smtClean="0"/>
              <a:pPr>
                <a:defRPr/>
              </a:pPr>
              <a:t>8</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69524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p:txBody>
          <a:bodyPr/>
          <a:lstStyle/>
          <a:p>
            <a:pPr>
              <a:defRPr/>
            </a:pPr>
            <a:fld id="{1F5C8630-0C8C-43D5-9FC7-2AE58F65FC84}" type="slidenum">
              <a:rPr lang="en-US" smtClean="0"/>
              <a:pPr>
                <a:defRPr/>
              </a:pPr>
              <a:t>9</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1345821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p:txBody>
          <a:bodyPr/>
          <a:lstStyle/>
          <a:p>
            <a:pPr>
              <a:defRPr/>
            </a:pPr>
            <a:fld id="{75F69CB4-F19E-4234-8A67-EDE7DE819B4F}" type="slidenum">
              <a:rPr lang="en-US" smtClean="0"/>
              <a:pPr>
                <a:defRPr/>
              </a:pPr>
              <a:t>10</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624488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Franklin Gothic Book"/>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Franklin Gothic Book"/>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Franklin Gothic Book"/>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Franklin Gothic Book"/>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Franklin Gothic Book"/>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Franklin Gothic Book"/>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8" name="Title 7"/>
          <p:cNvSpPr>
            <a:spLocks noGrp="1"/>
          </p:cNvSpPr>
          <p:nvPr>
            <p:ph type="ctrTitle"/>
          </p:nvPr>
        </p:nvSpPr>
        <p:spPr>
          <a:xfrm>
            <a:off x="2286000" y="3124200"/>
            <a:ext cx="6172200" cy="1894362"/>
          </a:xfrm>
        </p:spPr>
        <p:txBody>
          <a:bodyPr/>
          <a:lstStyle>
            <a:lvl1pPr>
              <a:defRPr b="1"/>
            </a:lvl1pPr>
          </a:lstStyle>
          <a:p>
            <a:r>
              <a:rPr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endParaRPr lang="en-US">
              <a:solidFill>
                <a:srgbClr val="EA157A"/>
              </a:solidFill>
            </a:endParaRPr>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solidFill>
                <a:srgbClr val="EA157A"/>
              </a:solidFill>
            </a:endParaRPr>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fld id="{BC177596-9116-4C6D-891C-0B2BC0874813}" type="slidenum">
              <a:rPr lang="en-US" altLang="en-US"/>
              <a:pPr/>
              <a:t>‹#›</a:t>
            </a:fld>
            <a:endParaRPr lang="en-US" altLang="en-US"/>
          </a:p>
        </p:txBody>
      </p:sp>
    </p:spTree>
    <p:extLst>
      <p:ext uri="{BB962C8B-B14F-4D97-AF65-F5344CB8AC3E}">
        <p14:creationId xmlns:p14="http://schemas.microsoft.com/office/powerpoint/2010/main" val="311088371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solidFill>
                <a:srgbClr val="EA157A"/>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EA157A"/>
              </a:solidFill>
            </a:endParaRPr>
          </a:p>
        </p:txBody>
      </p:sp>
      <p:sp>
        <p:nvSpPr>
          <p:cNvPr id="6" name="Slide Number Placeholder 22"/>
          <p:cNvSpPr>
            <a:spLocks noGrp="1"/>
          </p:cNvSpPr>
          <p:nvPr>
            <p:ph type="sldNum" sz="quarter" idx="12"/>
          </p:nvPr>
        </p:nvSpPr>
        <p:spPr/>
        <p:txBody>
          <a:bodyPr/>
          <a:lstStyle>
            <a:lvl1pPr>
              <a:defRPr/>
            </a:lvl1pPr>
          </a:lstStyle>
          <a:p>
            <a:fld id="{78AD3326-C9E2-424C-A356-1B73DD4FCE43}" type="slidenum">
              <a:rPr lang="en-US" altLang="en-US"/>
              <a:pPr/>
              <a:t>‹#›</a:t>
            </a:fld>
            <a:endParaRPr lang="en-US" altLang="en-US"/>
          </a:p>
        </p:txBody>
      </p:sp>
    </p:spTree>
    <p:extLst>
      <p:ext uri="{BB962C8B-B14F-4D97-AF65-F5344CB8AC3E}">
        <p14:creationId xmlns:p14="http://schemas.microsoft.com/office/powerpoint/2010/main" val="2029835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solidFill>
                <a:srgbClr val="EA157A"/>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EA157A"/>
              </a:solidFill>
            </a:endParaRPr>
          </a:p>
        </p:txBody>
      </p:sp>
      <p:sp>
        <p:nvSpPr>
          <p:cNvPr id="6" name="Slide Number Placeholder 22"/>
          <p:cNvSpPr>
            <a:spLocks noGrp="1"/>
          </p:cNvSpPr>
          <p:nvPr>
            <p:ph type="sldNum" sz="quarter" idx="12"/>
          </p:nvPr>
        </p:nvSpPr>
        <p:spPr/>
        <p:txBody>
          <a:bodyPr/>
          <a:lstStyle>
            <a:lvl1pPr>
              <a:defRPr/>
            </a:lvl1pPr>
          </a:lstStyle>
          <a:p>
            <a:fld id="{00407FE5-A4FE-4E21-B2E2-E89F76D9D761}" type="slidenum">
              <a:rPr lang="en-US" altLang="en-US"/>
              <a:pPr/>
              <a:t>‹#›</a:t>
            </a:fld>
            <a:endParaRPr lang="en-US" altLang="en-US"/>
          </a:p>
        </p:txBody>
      </p:sp>
    </p:spTree>
    <p:extLst>
      <p:ext uri="{BB962C8B-B14F-4D97-AF65-F5344CB8AC3E}">
        <p14:creationId xmlns:p14="http://schemas.microsoft.com/office/powerpoint/2010/main" val="1280141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p:cNvSpPr>
            <a:spLocks noGrp="1"/>
          </p:cNvSpPr>
          <p:nvPr>
            <p:ph type="dt" sz="half" idx="10"/>
          </p:nvPr>
        </p:nvSpPr>
        <p:spPr/>
        <p:txBody>
          <a:bodyPr rtlCol="0"/>
          <a:lstStyle>
            <a:lvl1pPr>
              <a:defRPr/>
            </a:lvl1pPr>
          </a:lstStyle>
          <a:p>
            <a:pPr>
              <a:defRPr/>
            </a:pPr>
            <a:endParaRPr lang="en-US">
              <a:solidFill>
                <a:srgbClr val="EA157A"/>
              </a:solidFill>
            </a:endParaRPr>
          </a:p>
        </p:txBody>
      </p:sp>
      <p:sp>
        <p:nvSpPr>
          <p:cNvPr id="5" name="Slide Number Placeholder 8"/>
          <p:cNvSpPr>
            <a:spLocks noGrp="1"/>
          </p:cNvSpPr>
          <p:nvPr>
            <p:ph type="sldNum" sz="quarter" idx="11"/>
          </p:nvPr>
        </p:nvSpPr>
        <p:spPr/>
        <p:txBody>
          <a:bodyPr/>
          <a:lstStyle>
            <a:lvl1pPr>
              <a:defRPr/>
            </a:lvl1pPr>
          </a:lstStyle>
          <a:p>
            <a:fld id="{FD2819ED-6012-4343-9C53-A37C71ADDDEE}" type="slidenum">
              <a:rPr lang="en-US" altLang="en-US"/>
              <a:pPr/>
              <a:t>‹#›</a:t>
            </a:fld>
            <a:endParaRPr lang="en-US" altLang="en-US"/>
          </a:p>
        </p:txBody>
      </p:sp>
      <p:sp>
        <p:nvSpPr>
          <p:cNvPr id="6" name="Footer Placeholder 9"/>
          <p:cNvSpPr>
            <a:spLocks noGrp="1"/>
          </p:cNvSpPr>
          <p:nvPr>
            <p:ph type="ftr" sz="quarter" idx="12"/>
          </p:nvPr>
        </p:nvSpPr>
        <p:spPr/>
        <p:txBody>
          <a:bodyPr rtlCol="0"/>
          <a:lstStyle>
            <a:lvl1pPr>
              <a:defRPr/>
            </a:lvl1pPr>
          </a:lstStyle>
          <a:p>
            <a:pPr>
              <a:defRPr/>
            </a:pPr>
            <a:endParaRPr lang="en-US">
              <a:solidFill>
                <a:srgbClr val="EA157A"/>
              </a:solidFill>
            </a:endParaRPr>
          </a:p>
        </p:txBody>
      </p:sp>
    </p:spTree>
    <p:extLst>
      <p:ext uri="{BB962C8B-B14F-4D97-AF65-F5344CB8AC3E}">
        <p14:creationId xmlns:p14="http://schemas.microsoft.com/office/powerpoint/2010/main" val="2882513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white"/>
              </a:solidFill>
              <a:latin typeface="Franklin Gothic Book"/>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white"/>
              </a:solidFill>
              <a:latin typeface="Franklin Gothic Book"/>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white"/>
              </a:solidFill>
              <a:latin typeface="Franklin Gothic Book"/>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white"/>
              </a:solidFill>
              <a:latin typeface="Franklin Gothic Book"/>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white"/>
              </a:solidFill>
              <a:latin typeface="Franklin Gothic Book"/>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white"/>
              </a:solidFill>
              <a:latin typeface="Franklin Gothic Book"/>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a:t>Click to edit Master title style</a:t>
            </a:r>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endParaRPr lang="en-US">
              <a:solidFill>
                <a:srgbClr val="D6ECFF"/>
              </a:solidFill>
            </a:endParaRPr>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solidFill>
                <a:srgbClr val="D6ECFF"/>
              </a:solidFill>
            </a:endParaRPr>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fld id="{0CBED0EF-49BE-426B-AE2C-A59AFBAFB7FB}" type="slidenum">
              <a:rPr lang="en-US" altLang="en-US"/>
              <a:pPr/>
              <a:t>‹#›</a:t>
            </a:fld>
            <a:endParaRPr lang="en-US" altLang="en-US"/>
          </a:p>
        </p:txBody>
      </p:sp>
    </p:spTree>
    <p:extLst>
      <p:ext uri="{BB962C8B-B14F-4D97-AF65-F5344CB8AC3E}">
        <p14:creationId xmlns:p14="http://schemas.microsoft.com/office/powerpoint/2010/main" val="333454195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457200"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270248"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en-US">
              <a:solidFill>
                <a:srgbClr val="EA157A"/>
              </a:solidFill>
            </a:endParaRPr>
          </a:p>
        </p:txBody>
      </p:sp>
      <p:sp>
        <p:nvSpPr>
          <p:cNvPr id="6" name="Footer Placeholder 2"/>
          <p:cNvSpPr>
            <a:spLocks noGrp="1"/>
          </p:cNvSpPr>
          <p:nvPr>
            <p:ph type="ftr" sz="quarter" idx="11"/>
          </p:nvPr>
        </p:nvSpPr>
        <p:spPr/>
        <p:txBody>
          <a:bodyPr/>
          <a:lstStyle>
            <a:lvl1pPr>
              <a:defRPr/>
            </a:lvl1pPr>
          </a:lstStyle>
          <a:p>
            <a:pPr>
              <a:defRPr/>
            </a:pPr>
            <a:endParaRPr lang="en-US">
              <a:solidFill>
                <a:srgbClr val="EA157A"/>
              </a:solidFill>
            </a:endParaRPr>
          </a:p>
        </p:txBody>
      </p:sp>
      <p:sp>
        <p:nvSpPr>
          <p:cNvPr id="7" name="Slide Number Placeholder 22"/>
          <p:cNvSpPr>
            <a:spLocks noGrp="1"/>
          </p:cNvSpPr>
          <p:nvPr>
            <p:ph type="sldNum" sz="quarter" idx="12"/>
          </p:nvPr>
        </p:nvSpPr>
        <p:spPr/>
        <p:txBody>
          <a:bodyPr/>
          <a:lstStyle>
            <a:lvl1pPr>
              <a:defRPr/>
            </a:lvl1pPr>
          </a:lstStyle>
          <a:p>
            <a:fld id="{AE79F9D7-A45B-4F7F-B78B-654C528DB5A8}" type="slidenum">
              <a:rPr lang="en-US" altLang="en-US"/>
              <a:pPr/>
              <a:t>‹#›</a:t>
            </a:fld>
            <a:endParaRPr lang="en-US" altLang="en-US"/>
          </a:p>
        </p:txBody>
      </p:sp>
    </p:spTree>
    <p:extLst>
      <p:ext uri="{BB962C8B-B14F-4D97-AF65-F5344CB8AC3E}">
        <p14:creationId xmlns:p14="http://schemas.microsoft.com/office/powerpoint/2010/main" val="2517133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457200"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371975"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7" name="Date Placeholder 13"/>
          <p:cNvSpPr>
            <a:spLocks noGrp="1"/>
          </p:cNvSpPr>
          <p:nvPr>
            <p:ph type="dt" sz="half" idx="10"/>
          </p:nvPr>
        </p:nvSpPr>
        <p:spPr/>
        <p:txBody>
          <a:bodyPr/>
          <a:lstStyle>
            <a:lvl1pPr>
              <a:defRPr/>
            </a:lvl1pPr>
          </a:lstStyle>
          <a:p>
            <a:pPr>
              <a:defRPr/>
            </a:pPr>
            <a:endParaRPr lang="en-US">
              <a:solidFill>
                <a:srgbClr val="EA157A"/>
              </a:solidFill>
            </a:endParaRPr>
          </a:p>
        </p:txBody>
      </p:sp>
      <p:sp>
        <p:nvSpPr>
          <p:cNvPr id="8" name="Footer Placeholder 2"/>
          <p:cNvSpPr>
            <a:spLocks noGrp="1"/>
          </p:cNvSpPr>
          <p:nvPr>
            <p:ph type="ftr" sz="quarter" idx="11"/>
          </p:nvPr>
        </p:nvSpPr>
        <p:spPr/>
        <p:txBody>
          <a:bodyPr/>
          <a:lstStyle>
            <a:lvl1pPr>
              <a:defRPr/>
            </a:lvl1pPr>
          </a:lstStyle>
          <a:p>
            <a:pPr>
              <a:defRPr/>
            </a:pPr>
            <a:endParaRPr lang="en-US">
              <a:solidFill>
                <a:srgbClr val="EA157A"/>
              </a:solidFill>
            </a:endParaRPr>
          </a:p>
        </p:txBody>
      </p:sp>
      <p:sp>
        <p:nvSpPr>
          <p:cNvPr id="9" name="Slide Number Placeholder 22"/>
          <p:cNvSpPr>
            <a:spLocks noGrp="1"/>
          </p:cNvSpPr>
          <p:nvPr>
            <p:ph type="sldNum" sz="quarter" idx="12"/>
          </p:nvPr>
        </p:nvSpPr>
        <p:spPr/>
        <p:txBody>
          <a:bodyPr/>
          <a:lstStyle>
            <a:lvl1pPr>
              <a:defRPr/>
            </a:lvl1pPr>
          </a:lstStyle>
          <a:p>
            <a:fld id="{7DA97D8D-A617-4953-80C0-E8F5BE08423D}" type="slidenum">
              <a:rPr lang="en-US" altLang="en-US"/>
              <a:pPr/>
              <a:t>‹#›</a:t>
            </a:fld>
            <a:endParaRPr lang="en-US" altLang="en-US"/>
          </a:p>
        </p:txBody>
      </p:sp>
    </p:spTree>
    <p:extLst>
      <p:ext uri="{BB962C8B-B14F-4D97-AF65-F5344CB8AC3E}">
        <p14:creationId xmlns:p14="http://schemas.microsoft.com/office/powerpoint/2010/main" val="1223304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p:cNvSpPr>
            <a:spLocks noGrp="1"/>
          </p:cNvSpPr>
          <p:nvPr>
            <p:ph type="dt" sz="half" idx="10"/>
          </p:nvPr>
        </p:nvSpPr>
        <p:spPr/>
        <p:txBody>
          <a:bodyPr rtlCol="0"/>
          <a:lstStyle>
            <a:lvl1pPr>
              <a:defRPr/>
            </a:lvl1pPr>
          </a:lstStyle>
          <a:p>
            <a:pPr>
              <a:defRPr/>
            </a:pPr>
            <a:endParaRPr lang="en-US">
              <a:solidFill>
                <a:srgbClr val="EA157A"/>
              </a:solidFill>
            </a:endParaRPr>
          </a:p>
        </p:txBody>
      </p:sp>
      <p:sp>
        <p:nvSpPr>
          <p:cNvPr id="4" name="Slide Number Placeholder 6"/>
          <p:cNvSpPr>
            <a:spLocks noGrp="1"/>
          </p:cNvSpPr>
          <p:nvPr>
            <p:ph type="sldNum" sz="quarter" idx="11"/>
          </p:nvPr>
        </p:nvSpPr>
        <p:spPr/>
        <p:txBody>
          <a:bodyPr/>
          <a:lstStyle>
            <a:lvl1pPr>
              <a:defRPr/>
            </a:lvl1pPr>
          </a:lstStyle>
          <a:p>
            <a:fld id="{3B815BED-8E59-4EEF-A0D5-AD5562F71C77}" type="slidenum">
              <a:rPr lang="en-US" altLang="en-US"/>
              <a:pPr/>
              <a:t>‹#›</a:t>
            </a:fld>
            <a:endParaRPr lang="en-US" altLang="en-US"/>
          </a:p>
        </p:txBody>
      </p:sp>
      <p:sp>
        <p:nvSpPr>
          <p:cNvPr id="5" name="Footer Placeholder 7"/>
          <p:cNvSpPr>
            <a:spLocks noGrp="1"/>
          </p:cNvSpPr>
          <p:nvPr>
            <p:ph type="ftr" sz="quarter" idx="12"/>
          </p:nvPr>
        </p:nvSpPr>
        <p:spPr/>
        <p:txBody>
          <a:bodyPr rtlCol="0"/>
          <a:lstStyle>
            <a:lvl1pPr>
              <a:defRPr/>
            </a:lvl1pPr>
          </a:lstStyle>
          <a:p>
            <a:pPr>
              <a:defRPr/>
            </a:pPr>
            <a:endParaRPr lang="en-US">
              <a:solidFill>
                <a:srgbClr val="EA157A"/>
              </a:solidFill>
            </a:endParaRPr>
          </a:p>
        </p:txBody>
      </p:sp>
    </p:spTree>
    <p:extLst>
      <p:ext uri="{BB962C8B-B14F-4D97-AF65-F5344CB8AC3E}">
        <p14:creationId xmlns:p14="http://schemas.microsoft.com/office/powerpoint/2010/main" val="82337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solidFill>
                <a:srgbClr val="EA157A"/>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srgbClr val="EA157A"/>
              </a:solidFill>
            </a:endParaRPr>
          </a:p>
        </p:txBody>
      </p:sp>
      <p:sp>
        <p:nvSpPr>
          <p:cNvPr id="4" name="Slide Number Placeholder 22"/>
          <p:cNvSpPr>
            <a:spLocks noGrp="1"/>
          </p:cNvSpPr>
          <p:nvPr>
            <p:ph type="sldNum" sz="quarter" idx="12"/>
          </p:nvPr>
        </p:nvSpPr>
        <p:spPr/>
        <p:txBody>
          <a:bodyPr/>
          <a:lstStyle>
            <a:lvl1pPr>
              <a:defRPr/>
            </a:lvl1pPr>
          </a:lstStyle>
          <a:p>
            <a:fld id="{38170C97-886F-4A61-9E0A-813533B12688}" type="slidenum">
              <a:rPr lang="en-US" altLang="en-US"/>
              <a:pPr/>
              <a:t>‹#›</a:t>
            </a:fld>
            <a:endParaRPr lang="en-US" altLang="en-US"/>
          </a:p>
        </p:txBody>
      </p:sp>
    </p:spTree>
    <p:extLst>
      <p:ext uri="{BB962C8B-B14F-4D97-AF65-F5344CB8AC3E}">
        <p14:creationId xmlns:p14="http://schemas.microsoft.com/office/powerpoint/2010/main" val="3032830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Franklin Gothic Book"/>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Franklin Gothic Book"/>
            </a:endParaRPr>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Franklin Gothic Book"/>
            </a:endParaRPr>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Franklin Gothic Book"/>
            </a:endParaRPr>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Franklin Gothic Book"/>
            </a:endParaRPr>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Date Placeholder 20"/>
          <p:cNvSpPr>
            <a:spLocks noGrp="1"/>
          </p:cNvSpPr>
          <p:nvPr>
            <p:ph type="dt" sz="half" idx="10"/>
          </p:nvPr>
        </p:nvSpPr>
        <p:spPr/>
        <p:txBody>
          <a:bodyPr rtlCol="0"/>
          <a:lstStyle>
            <a:lvl1pPr>
              <a:defRPr/>
            </a:lvl1pPr>
          </a:lstStyle>
          <a:p>
            <a:pPr>
              <a:defRPr/>
            </a:pPr>
            <a:endParaRPr lang="en-US">
              <a:solidFill>
                <a:srgbClr val="EA157A"/>
              </a:solidFill>
            </a:endParaRPr>
          </a:p>
        </p:txBody>
      </p:sp>
      <p:sp>
        <p:nvSpPr>
          <p:cNvPr id="13" name="Slide Number Placeholder 21"/>
          <p:cNvSpPr>
            <a:spLocks noGrp="1"/>
          </p:cNvSpPr>
          <p:nvPr>
            <p:ph type="sldNum" sz="quarter" idx="11"/>
          </p:nvPr>
        </p:nvSpPr>
        <p:spPr/>
        <p:txBody>
          <a:bodyPr/>
          <a:lstStyle>
            <a:lvl1pPr>
              <a:defRPr/>
            </a:lvl1pPr>
          </a:lstStyle>
          <a:p>
            <a:fld id="{CA8E0FE5-DDAC-4225-B604-08ED78B74569}" type="slidenum">
              <a:rPr lang="en-US" altLang="en-US"/>
              <a:pPr/>
              <a:t>‹#›</a:t>
            </a:fld>
            <a:endParaRPr lang="en-US" altLang="en-US"/>
          </a:p>
        </p:txBody>
      </p:sp>
      <p:sp>
        <p:nvSpPr>
          <p:cNvPr id="14" name="Footer Placeholder 22"/>
          <p:cNvSpPr>
            <a:spLocks noGrp="1"/>
          </p:cNvSpPr>
          <p:nvPr>
            <p:ph type="ftr" sz="quarter" idx="12"/>
          </p:nvPr>
        </p:nvSpPr>
        <p:spPr/>
        <p:txBody>
          <a:bodyPr rtlCol="0"/>
          <a:lstStyle>
            <a:lvl1pPr>
              <a:defRPr/>
            </a:lvl1pPr>
          </a:lstStyle>
          <a:p>
            <a:pPr>
              <a:defRPr/>
            </a:pPr>
            <a:endParaRPr lang="en-US">
              <a:solidFill>
                <a:srgbClr val="EA157A"/>
              </a:solidFill>
            </a:endParaRPr>
          </a:p>
        </p:txBody>
      </p:sp>
    </p:spTree>
    <p:extLst>
      <p:ext uri="{BB962C8B-B14F-4D97-AF65-F5344CB8AC3E}">
        <p14:creationId xmlns:p14="http://schemas.microsoft.com/office/powerpoint/2010/main" val="395790207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Franklin Gothic Book"/>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Franklin Gothic Book"/>
            </a:endParaRPr>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Franklin Gothic Book"/>
            </a:endParaRPr>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Franklin Gothic Book"/>
            </a:endParaRPr>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Franklin Gothic Book"/>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a:t>Click icon to add picture</a:t>
            </a:r>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endParaRPr lang="en-US">
              <a:solidFill>
                <a:srgbClr val="EA157A"/>
              </a:solidFill>
            </a:endParaRPr>
          </a:p>
        </p:txBody>
      </p:sp>
      <p:sp>
        <p:nvSpPr>
          <p:cNvPr id="13" name="Slide Number Placeholder 17"/>
          <p:cNvSpPr>
            <a:spLocks noGrp="1"/>
          </p:cNvSpPr>
          <p:nvPr>
            <p:ph type="sldNum" sz="quarter" idx="11"/>
          </p:nvPr>
        </p:nvSpPr>
        <p:spPr/>
        <p:txBody>
          <a:bodyPr/>
          <a:lstStyle>
            <a:lvl1pPr>
              <a:defRPr/>
            </a:lvl1pPr>
          </a:lstStyle>
          <a:p>
            <a:fld id="{1EBFF0A2-51AF-49E3-B422-26E088100EBD}" type="slidenum">
              <a:rPr lang="en-US" altLang="en-US"/>
              <a:pPr/>
              <a:t>‹#›</a:t>
            </a:fld>
            <a:endParaRPr lang="en-US" altLang="en-US"/>
          </a:p>
        </p:txBody>
      </p:sp>
      <p:sp>
        <p:nvSpPr>
          <p:cNvPr id="14" name="Footer Placeholder 20"/>
          <p:cNvSpPr>
            <a:spLocks noGrp="1"/>
          </p:cNvSpPr>
          <p:nvPr>
            <p:ph type="ftr" sz="quarter" idx="12"/>
          </p:nvPr>
        </p:nvSpPr>
        <p:spPr/>
        <p:txBody>
          <a:bodyPr rtlCol="0"/>
          <a:lstStyle>
            <a:lvl1pPr>
              <a:defRPr/>
            </a:lvl1pPr>
          </a:lstStyle>
          <a:p>
            <a:pPr>
              <a:defRPr/>
            </a:pPr>
            <a:endParaRPr lang="en-US">
              <a:solidFill>
                <a:srgbClr val="EA157A"/>
              </a:solidFill>
            </a:endParaRPr>
          </a:p>
        </p:txBody>
      </p:sp>
    </p:spTree>
    <p:extLst>
      <p:ext uri="{BB962C8B-B14F-4D97-AF65-F5344CB8AC3E}">
        <p14:creationId xmlns:p14="http://schemas.microsoft.com/office/powerpoint/2010/main" val="4013894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Franklin Gothic Book"/>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a:t>Click to edit Master title style</a:t>
            </a:r>
          </a:p>
        </p:txBody>
      </p:sp>
      <p:sp>
        <p:nvSpPr>
          <p:cNvPr id="1028" name="Text Placeholder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endParaRPr lang="en-US">
              <a:solidFill>
                <a:srgbClr val="EA157A"/>
              </a:solidFill>
            </a:endParaRPr>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n-US">
              <a:solidFill>
                <a:srgbClr val="EA157A"/>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Franklin Gothic Book"/>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Franklin Gothic Book"/>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Franklin Gothic Book"/>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a:defRPr sz="1400" b="1">
                <a:solidFill>
                  <a:srgbClr val="FFFFFF"/>
                </a:solidFill>
                <a:latin typeface="Franklin Gothic Book" panose="020B0503020102020204" pitchFamily="34" charset="0"/>
              </a:defRPr>
            </a:lvl1pPr>
          </a:lstStyle>
          <a:p>
            <a:pPr eaLnBrk="1" hangingPunct="1"/>
            <a:fld id="{A64C7BF6-960F-4FF1-A399-448E5A79ACB5}" type="slidenum">
              <a:rPr lang="en-US" altLang="en-US"/>
              <a:pPr eaLnBrk="1" hangingPunct="1"/>
              <a:t>‹#›</a:t>
            </a:fld>
            <a:endParaRPr lang="en-US" altLang="en-US"/>
          </a:p>
        </p:txBody>
      </p:sp>
    </p:spTree>
    <p:extLst>
      <p:ext uri="{BB962C8B-B14F-4D97-AF65-F5344CB8AC3E}">
        <p14:creationId xmlns:p14="http://schemas.microsoft.com/office/powerpoint/2010/main" val="3583298603"/>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Franklin Gothic Medium" pitchFamily="34" charset="0"/>
        </a:defRPr>
      </a:lvl2pPr>
      <a:lvl3pPr algn="l" rtl="0" fontAlgn="base">
        <a:spcBef>
          <a:spcPct val="0"/>
        </a:spcBef>
        <a:spcAft>
          <a:spcPct val="0"/>
        </a:spcAft>
        <a:defRPr sz="3000">
          <a:solidFill>
            <a:schemeClr val="tx2"/>
          </a:solidFill>
          <a:latin typeface="Franklin Gothic Medium" pitchFamily="34" charset="0"/>
        </a:defRPr>
      </a:lvl3pPr>
      <a:lvl4pPr algn="l" rtl="0" fontAlgn="base">
        <a:spcBef>
          <a:spcPct val="0"/>
        </a:spcBef>
        <a:spcAft>
          <a:spcPct val="0"/>
        </a:spcAft>
        <a:defRPr sz="3000">
          <a:solidFill>
            <a:schemeClr val="tx2"/>
          </a:solidFill>
          <a:latin typeface="Franklin Gothic Medium" pitchFamily="34" charset="0"/>
        </a:defRPr>
      </a:lvl4pPr>
      <a:lvl5pPr algn="l" rtl="0" fontAlgn="base">
        <a:spcBef>
          <a:spcPct val="0"/>
        </a:spcBef>
        <a:spcAft>
          <a:spcPct val="0"/>
        </a:spcAft>
        <a:defRPr sz="3000">
          <a:solidFill>
            <a:schemeClr val="tx2"/>
          </a:solidFill>
          <a:latin typeface="Franklin Gothic Medium" pitchFamily="34" charset="0"/>
        </a:defRPr>
      </a:lvl5pPr>
      <a:lvl6pPr marL="457200" algn="l" rtl="0" eaLnBrk="1" fontAlgn="base" hangingPunct="1">
        <a:spcBef>
          <a:spcPct val="0"/>
        </a:spcBef>
        <a:spcAft>
          <a:spcPct val="0"/>
        </a:spcAft>
        <a:defRPr sz="3000">
          <a:solidFill>
            <a:schemeClr val="tx2"/>
          </a:solidFill>
          <a:latin typeface="Franklin Gothic Medium" pitchFamily="34" charset="0"/>
        </a:defRPr>
      </a:lvl6pPr>
      <a:lvl7pPr marL="914400" algn="l" rtl="0" eaLnBrk="1" fontAlgn="base" hangingPunct="1">
        <a:spcBef>
          <a:spcPct val="0"/>
        </a:spcBef>
        <a:spcAft>
          <a:spcPct val="0"/>
        </a:spcAft>
        <a:defRPr sz="3000">
          <a:solidFill>
            <a:schemeClr val="tx2"/>
          </a:solidFill>
          <a:latin typeface="Franklin Gothic Medium" pitchFamily="34" charset="0"/>
        </a:defRPr>
      </a:lvl7pPr>
      <a:lvl8pPr marL="1371600" algn="l" rtl="0" eaLnBrk="1" fontAlgn="base" hangingPunct="1">
        <a:spcBef>
          <a:spcPct val="0"/>
        </a:spcBef>
        <a:spcAft>
          <a:spcPct val="0"/>
        </a:spcAft>
        <a:defRPr sz="3000">
          <a:solidFill>
            <a:schemeClr val="tx2"/>
          </a:solidFill>
          <a:latin typeface="Franklin Gothic Medium" pitchFamily="34" charset="0"/>
        </a:defRPr>
      </a:lvl8pPr>
      <a:lvl9pPr marL="1828800" algn="l" rtl="0" eaLnBrk="1" fontAlgn="base" hangingPunct="1">
        <a:spcBef>
          <a:spcPct val="0"/>
        </a:spcBef>
        <a:spcAft>
          <a:spcPct val="0"/>
        </a:spcAft>
        <a:defRPr sz="3000">
          <a:solidFill>
            <a:schemeClr val="tx2"/>
          </a:solidFill>
          <a:latin typeface="Franklin Gothic Medium" pitchFamily="34" charset="0"/>
        </a:defRPr>
      </a:lvl9pPr>
    </p:titleStyle>
    <p:bodyStyle>
      <a:lvl1pPr marL="273050" indent="-273050" algn="l" rtl="0" fontAlgn="base">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6FB833"/>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C0E5AF"/>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F3AABE"/>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mailto:vadataadmin@vsdvalliance.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vsdvalliance.org/contact/"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0" y="2895600"/>
            <a:ext cx="6172200" cy="914400"/>
          </a:xfrm>
        </p:spPr>
        <p:txBody>
          <a:bodyPr>
            <a:normAutofit/>
          </a:bodyPr>
          <a:lstStyle/>
          <a:p>
            <a:pPr>
              <a:defRPr/>
            </a:pPr>
            <a:r>
              <a:rPr lang="en-US" sz="3200"/>
              <a:t>Hotline Data Collection Form</a:t>
            </a:r>
          </a:p>
        </p:txBody>
      </p:sp>
      <p:sp>
        <p:nvSpPr>
          <p:cNvPr id="9219" name="Text Placeholder 4"/>
          <p:cNvSpPr>
            <a:spLocks noGrp="1"/>
          </p:cNvSpPr>
          <p:nvPr>
            <p:ph type="body" idx="1"/>
          </p:nvPr>
        </p:nvSpPr>
        <p:spPr/>
        <p:txBody>
          <a:bodyPr/>
          <a:lstStyle/>
          <a:p>
            <a:r>
              <a:rPr lang="en-US" altLang="en-US" err="1"/>
              <a:t>VAdata</a:t>
            </a:r>
            <a:r>
              <a:rPr lang="en-US" altLang="en-US"/>
              <a:t>: Virginia’s Sexual and Domestic Violence Data Collection System</a:t>
            </a:r>
          </a:p>
        </p:txBody>
      </p:sp>
      <p:pic>
        <p:nvPicPr>
          <p:cNvPr id="9220" name="Picture 12" descr="AAtif.T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476250"/>
            <a:ext cx="2667000"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pPr>
              <a:defRPr/>
            </a:pPr>
            <a:r>
              <a:rPr lang="en-US" sz="3200"/>
              <a:t>Information Required (cont.)</a:t>
            </a:r>
          </a:p>
        </p:txBody>
      </p:sp>
      <p:sp>
        <p:nvSpPr>
          <p:cNvPr id="22531" name="Rectangle 3"/>
          <p:cNvSpPr>
            <a:spLocks noGrp="1" noChangeArrowheads="1"/>
          </p:cNvSpPr>
          <p:nvPr>
            <p:ph sz="quarter" idx="1"/>
          </p:nvPr>
        </p:nvSpPr>
        <p:spPr/>
        <p:txBody>
          <a:bodyPr/>
          <a:lstStyle/>
          <a:p>
            <a:pPr>
              <a:buFont typeface="Wingdings" panose="05000000000000000000" pitchFamily="2" charset="2"/>
              <a:buNone/>
            </a:pPr>
            <a:r>
              <a:rPr lang="en-US" altLang="en-US" sz="2600"/>
              <a:t>For hotline contacts with a presenting sexual and/or domestic violence experience, the following fields are required:</a:t>
            </a:r>
          </a:p>
          <a:p>
            <a:pPr>
              <a:buFont typeface="Wingdings" panose="05000000000000000000" pitchFamily="2" charset="2"/>
              <a:buNone/>
            </a:pPr>
            <a:endParaRPr lang="en-US" altLang="en-US" sz="1600"/>
          </a:p>
          <a:p>
            <a:pPr lvl="1"/>
            <a:r>
              <a:rPr lang="en-US" altLang="en-US"/>
              <a:t>Relationship of Caller to Victim</a:t>
            </a:r>
          </a:p>
          <a:p>
            <a:pPr lvl="1"/>
            <a:r>
              <a:rPr lang="en-US" altLang="en-US"/>
              <a:t>Type of Sexual and/or Domestic Violence </a:t>
            </a:r>
          </a:p>
          <a:p>
            <a:pPr lvl="1"/>
            <a:r>
              <a:rPr lang="en-US" altLang="en-US"/>
              <a:t>Relationship of Perpetrator to Victim (you can select “Unknown”)</a:t>
            </a:r>
          </a:p>
          <a:p>
            <a:pPr marL="366713" lvl="1" indent="0">
              <a:buNone/>
            </a:pPr>
            <a:endParaRPr lang="en-US" altLang="en-US"/>
          </a:p>
          <a:p>
            <a:pPr marL="366713" lvl="1" indent="0">
              <a:buNone/>
            </a:pPr>
            <a:r>
              <a:rPr lang="en-US" altLang="en-US" b="1"/>
              <a:t>Please note: </a:t>
            </a:r>
            <a:r>
              <a:rPr lang="en-US" altLang="en-US"/>
              <a:t>All other perpetrator information is </a:t>
            </a:r>
            <a:r>
              <a:rPr lang="en-US" altLang="en-US" b="1"/>
              <a:t>optional</a:t>
            </a:r>
            <a:r>
              <a:rPr lang="en-US" altLang="en-US"/>
              <a:t> and should only be included if known.</a:t>
            </a:r>
          </a:p>
          <a:p>
            <a:endParaRPr lang="en-US" altLang="en-US" sz="2800"/>
          </a:p>
          <a:p>
            <a:pPr>
              <a:buFont typeface="Wingdings" panose="05000000000000000000" pitchFamily="2" charset="2"/>
              <a:buNone/>
            </a:pPr>
            <a:endParaRPr lang="en-US" altLang="en-US"/>
          </a:p>
          <a:p>
            <a:pPr>
              <a:buFont typeface="Wingdings" panose="05000000000000000000" pitchFamily="2" charset="2"/>
              <a:buNone/>
            </a:pPr>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a:t>Information Required (cont.)</a:t>
            </a:r>
          </a:p>
        </p:txBody>
      </p:sp>
      <p:sp>
        <p:nvSpPr>
          <p:cNvPr id="3" name="Content Placeholder 2"/>
          <p:cNvSpPr>
            <a:spLocks noGrp="1"/>
          </p:cNvSpPr>
          <p:nvPr>
            <p:ph sz="quarter" idx="1"/>
          </p:nvPr>
        </p:nvSpPr>
        <p:spPr/>
        <p:txBody>
          <a:bodyPr/>
          <a:lstStyle/>
          <a:p>
            <a:pPr marL="0" lvl="1" indent="0">
              <a:spcBef>
                <a:spcPts val="600"/>
              </a:spcBef>
              <a:buSzPct val="70000"/>
              <a:buNone/>
            </a:pPr>
            <a:r>
              <a:rPr lang="en-US" altLang="en-US" sz="2400">
                <a:solidFill>
                  <a:prstClr val="black"/>
                </a:solidFill>
              </a:rPr>
              <a:t>For each hotline contact, you must select </a:t>
            </a:r>
            <a:r>
              <a:rPr lang="en-US" altLang="en-US" sz="2400" b="1" u="sng">
                <a:solidFill>
                  <a:prstClr val="black"/>
                </a:solidFill>
              </a:rPr>
              <a:t>at least one </a:t>
            </a:r>
            <a:r>
              <a:rPr lang="en-US" altLang="en-US" sz="2400">
                <a:solidFill>
                  <a:prstClr val="black"/>
                </a:solidFill>
              </a:rPr>
              <a:t>funding source, and you may select as many as apply. </a:t>
            </a:r>
            <a:r>
              <a:rPr lang="en-US" altLang="en-US" sz="2400" b="1">
                <a:solidFill>
                  <a:prstClr val="black"/>
                </a:solidFill>
              </a:rPr>
              <a:t>Service Contact Funded By </a:t>
            </a:r>
            <a:r>
              <a:rPr lang="en-US" altLang="en-US" sz="2400">
                <a:solidFill>
                  <a:prstClr val="black"/>
                </a:solidFill>
              </a:rPr>
              <a:t>can be found at the bottom of the Hotline Form.</a:t>
            </a:r>
          </a:p>
          <a:p>
            <a:pPr marL="0" lvl="1" indent="0">
              <a:spcBef>
                <a:spcPts val="600"/>
              </a:spcBef>
              <a:buSzPct val="70000"/>
              <a:buNone/>
            </a:pPr>
            <a:endParaRPr lang="en-US" altLang="en-US" sz="1200">
              <a:solidFill>
                <a:prstClr val="black"/>
              </a:solidFill>
            </a:endParaRPr>
          </a:p>
          <a:p>
            <a:pPr marL="0" lvl="1" indent="0">
              <a:spcBef>
                <a:spcPts val="600"/>
              </a:spcBef>
              <a:buSzPct val="70000"/>
              <a:buNone/>
            </a:pPr>
            <a:r>
              <a:rPr lang="en-US" sz="2400">
                <a:solidFill>
                  <a:prstClr val="black"/>
                </a:solidFill>
              </a:rPr>
              <a:t>Advocates completing this form will need to consult with agency Directors to determine what types of contacts are funded by which source(s). </a:t>
            </a:r>
          </a:p>
          <a:p>
            <a:pPr marL="0" lvl="1" indent="0">
              <a:spcBef>
                <a:spcPts val="600"/>
              </a:spcBef>
              <a:buSzPct val="70000"/>
              <a:buNone/>
            </a:pPr>
            <a:br>
              <a:rPr lang="en-US" sz="2400">
                <a:solidFill>
                  <a:prstClr val="black"/>
                </a:solidFill>
              </a:rPr>
            </a:br>
            <a:r>
              <a:rPr lang="en-US" sz="2000" b="1" i="1">
                <a:solidFill>
                  <a:prstClr val="black"/>
                </a:solidFill>
              </a:rPr>
              <a:t>NOTE</a:t>
            </a:r>
            <a:r>
              <a:rPr lang="en-US" sz="2000" i="1">
                <a:solidFill>
                  <a:prstClr val="black"/>
                </a:solidFill>
              </a:rPr>
              <a:t>: Only those designated “DCJS-VSGP” and meet the criteria will appear in the DCJS Sexual Assault Domestic Violence Grant Program report.</a:t>
            </a:r>
          </a:p>
          <a:p>
            <a:pPr marL="0" lvl="1" indent="0">
              <a:spcBef>
                <a:spcPts val="600"/>
              </a:spcBef>
              <a:buSzPct val="70000"/>
              <a:buNone/>
            </a:pPr>
            <a:endParaRPr lang="en-US" altLang="en-US" sz="1800"/>
          </a:p>
        </p:txBody>
      </p:sp>
    </p:spTree>
    <p:extLst>
      <p:ext uri="{BB962C8B-B14F-4D97-AF65-F5344CB8AC3E}">
        <p14:creationId xmlns:p14="http://schemas.microsoft.com/office/powerpoint/2010/main" val="1119845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sz="3200"/>
              <a:t>Important Note:</a:t>
            </a:r>
          </a:p>
        </p:txBody>
      </p:sp>
      <p:sp>
        <p:nvSpPr>
          <p:cNvPr id="32771" name="Content Placeholder 2"/>
          <p:cNvSpPr>
            <a:spLocks noGrp="1"/>
          </p:cNvSpPr>
          <p:nvPr>
            <p:ph sz="quarter" idx="1"/>
          </p:nvPr>
        </p:nvSpPr>
        <p:spPr>
          <a:xfrm>
            <a:off x="457200" y="1417638"/>
            <a:ext cx="7467600" cy="5132387"/>
          </a:xfrm>
        </p:spPr>
        <p:txBody>
          <a:bodyPr/>
          <a:lstStyle/>
          <a:p>
            <a:pPr marL="0" indent="0">
              <a:buFont typeface="Wingdings" panose="05000000000000000000" pitchFamily="2" charset="2"/>
              <a:buNone/>
            </a:pPr>
            <a:r>
              <a:rPr lang="en-US" altLang="en-US"/>
              <a:t>On the Hotline Form, you will see the following:</a:t>
            </a:r>
          </a:p>
          <a:p>
            <a:pPr marL="0" indent="0">
              <a:buFont typeface="Wingdings" panose="05000000000000000000" pitchFamily="2" charset="2"/>
              <a:buNone/>
            </a:pPr>
            <a:endParaRPr lang="en-US" altLang="en-US"/>
          </a:p>
          <a:p>
            <a:pPr marL="0" indent="0">
              <a:buFont typeface="Wingdings" panose="05000000000000000000" pitchFamily="2" charset="2"/>
              <a:buNone/>
            </a:pPr>
            <a:endParaRPr lang="en-US" altLang="en-US"/>
          </a:p>
          <a:p>
            <a:pPr marL="0" indent="0">
              <a:buFont typeface="Wingdings" panose="05000000000000000000" pitchFamily="2" charset="2"/>
              <a:buNone/>
            </a:pPr>
            <a:endParaRPr lang="en-US" altLang="en-US"/>
          </a:p>
          <a:p>
            <a:pPr marL="0" indent="0">
              <a:buFont typeface="Wingdings" panose="05000000000000000000" pitchFamily="2" charset="2"/>
              <a:buNone/>
            </a:pPr>
            <a:endParaRPr lang="en-US" altLang="en-US"/>
          </a:p>
          <a:p>
            <a:pPr marL="0" indent="0">
              <a:buFont typeface="Wingdings" panose="05000000000000000000" pitchFamily="2" charset="2"/>
              <a:buNone/>
            </a:pPr>
            <a:r>
              <a:rPr lang="en-US" altLang="en-US"/>
              <a:t>Please respond to these questions for </a:t>
            </a:r>
            <a:r>
              <a:rPr lang="en-US" altLang="en-US" b="1" u="sng"/>
              <a:t>ALL</a:t>
            </a:r>
            <a:r>
              <a:rPr lang="en-US" altLang="en-US"/>
              <a:t> survivors who request emergency housing/shelter (including those who may be from out of your area or who may not be in imminent danger).  </a:t>
            </a:r>
          </a:p>
          <a:p>
            <a:pPr marL="0" indent="0">
              <a:buFont typeface="Wingdings" panose="05000000000000000000" pitchFamily="2" charset="2"/>
              <a:buNone/>
            </a:pPr>
            <a:endParaRPr lang="en-US" altLang="en-US" sz="1200"/>
          </a:p>
          <a:p>
            <a:pPr marL="0" indent="0">
              <a:buFont typeface="Wingdings" panose="05000000000000000000" pitchFamily="2" charset="2"/>
              <a:buNone/>
            </a:pPr>
            <a:r>
              <a:rPr lang="en-US" altLang="en-US" i="1"/>
              <a:t>It is crucial that we document when survivors are seeking shelter and shelters are full.</a:t>
            </a:r>
          </a:p>
        </p:txBody>
      </p:sp>
      <p:pic>
        <p:nvPicPr>
          <p:cNvPr id="3" name="Picture 2"/>
          <p:cNvPicPr>
            <a:picLocks noChangeAspect="1"/>
          </p:cNvPicPr>
          <p:nvPr/>
        </p:nvPicPr>
        <p:blipFill>
          <a:blip r:embed="rId2"/>
          <a:stretch>
            <a:fillRect/>
          </a:stretch>
        </p:blipFill>
        <p:spPr>
          <a:xfrm>
            <a:off x="915289" y="1981200"/>
            <a:ext cx="7009511" cy="1539875"/>
          </a:xfrm>
          <a:prstGeom prst="rect">
            <a:avLst/>
          </a:prstGeom>
          <a:effectLst>
            <a:outerShdw blurRad="50800" dist="38100" dir="18900000" algn="bl" rotWithShape="0">
              <a:prstClr val="black">
                <a:alpha val="40000"/>
              </a:prstClr>
            </a:outerShdw>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746248"/>
            <a:ext cx="7467600" cy="4873752"/>
          </a:xfrm>
        </p:spPr>
        <p:txBody>
          <a:bodyPr/>
          <a:lstStyle/>
          <a:p>
            <a:r>
              <a:rPr lang="en-US" sz="2100" dirty="0"/>
              <a:t>This field was added specifically to allow the Virginia Statewide Hotline to track calls during periods when an agency has its lines forwarded. For most agencies, this feature is currently turned off.  </a:t>
            </a:r>
          </a:p>
          <a:p>
            <a:r>
              <a:rPr lang="en-US" sz="2100" dirty="0"/>
              <a:t>This feature can, however, be useful for agencies that take hotline calls on behalf of other agencies (such as regional hotlines) and would like to have a way to distinguish those calls. </a:t>
            </a:r>
            <a:r>
              <a:rPr lang="en-US" sz="2100" i="1" dirty="0">
                <a:solidFill>
                  <a:schemeClr val="accent2"/>
                </a:solidFill>
              </a:rPr>
              <a:t>Contact the VAdata staff for details on how to utilize this feature.</a:t>
            </a:r>
          </a:p>
          <a:p>
            <a:r>
              <a:rPr lang="en-US" sz="2100" dirty="0"/>
              <a:t>This is NOT a required field and will not be useful to all agencies (i.e. agencies that answer their own hotline 100% of the time). </a:t>
            </a:r>
          </a:p>
          <a:p>
            <a:pPr marL="0" indent="0">
              <a:buNone/>
            </a:pPr>
            <a:endParaRPr lang="en-US" sz="2200" i="1" dirty="0"/>
          </a:p>
        </p:txBody>
      </p:sp>
      <p:sp>
        <p:nvSpPr>
          <p:cNvPr id="6" name="Title 1"/>
          <p:cNvSpPr>
            <a:spLocks noGrp="1"/>
          </p:cNvSpPr>
          <p:nvPr>
            <p:ph type="title"/>
          </p:nvPr>
        </p:nvSpPr>
        <p:spPr>
          <a:xfrm>
            <a:off x="457200" y="274638"/>
            <a:ext cx="7467600" cy="1143000"/>
          </a:xfrm>
        </p:spPr>
        <p:txBody>
          <a:bodyPr/>
          <a:lstStyle/>
          <a:p>
            <a:r>
              <a:rPr lang="en-US"/>
              <a:t>“Primary” and “Secondary” Agency</a:t>
            </a:r>
          </a:p>
        </p:txBody>
      </p:sp>
      <p:pic>
        <p:nvPicPr>
          <p:cNvPr id="8" name="Picture 7"/>
          <p:cNvPicPr>
            <a:picLocks noChangeAspect="1"/>
          </p:cNvPicPr>
          <p:nvPr/>
        </p:nvPicPr>
        <p:blipFill>
          <a:blip r:embed="rId2"/>
          <a:stretch>
            <a:fillRect/>
          </a:stretch>
        </p:blipFill>
        <p:spPr>
          <a:xfrm>
            <a:off x="419100" y="1357970"/>
            <a:ext cx="8267700" cy="1385230"/>
          </a:xfrm>
          <a:prstGeom prst="rect">
            <a:avLst/>
          </a:prstGeom>
        </p:spPr>
      </p:pic>
      <p:sp>
        <p:nvSpPr>
          <p:cNvPr id="7" name="Left Arrow 6"/>
          <p:cNvSpPr/>
          <p:nvPr/>
        </p:nvSpPr>
        <p:spPr>
          <a:xfrm rot="10800000">
            <a:off x="2057400" y="2316026"/>
            <a:ext cx="685800" cy="3698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446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defRPr/>
            </a:pPr>
            <a:r>
              <a:rPr lang="en-US" sz="3200"/>
              <a:t>Questions About the Hotline Form</a:t>
            </a:r>
          </a:p>
        </p:txBody>
      </p:sp>
      <p:sp>
        <p:nvSpPr>
          <p:cNvPr id="24579" name="Rectangle 3"/>
          <p:cNvSpPr>
            <a:spLocks noGrp="1" noChangeArrowheads="1"/>
          </p:cNvSpPr>
          <p:nvPr>
            <p:ph sz="quarter" idx="1"/>
          </p:nvPr>
        </p:nvSpPr>
        <p:spPr>
          <a:xfrm>
            <a:off x="914400" y="1600200"/>
            <a:ext cx="7162800" cy="4873625"/>
          </a:xfrm>
        </p:spPr>
        <p:txBody>
          <a:bodyPr/>
          <a:lstStyle/>
          <a:p>
            <a:pPr>
              <a:lnSpc>
                <a:spcPct val="90000"/>
              </a:lnSpc>
              <a:buFont typeface="Wingdings" panose="05000000000000000000" pitchFamily="2" charset="2"/>
              <a:buNone/>
            </a:pPr>
            <a:r>
              <a:rPr lang="en-US" altLang="en-US"/>
              <a:t>What about contacts from allied professionals about a specific victim?</a:t>
            </a:r>
          </a:p>
          <a:p>
            <a:pPr>
              <a:lnSpc>
                <a:spcPct val="90000"/>
              </a:lnSpc>
              <a:buFont typeface="Wingdings" panose="05000000000000000000" pitchFamily="2" charset="2"/>
              <a:buNone/>
            </a:pPr>
            <a:endParaRPr lang="en-US" altLang="en-US" sz="1600"/>
          </a:p>
          <a:p>
            <a:pPr lvl="1">
              <a:lnSpc>
                <a:spcPct val="90000"/>
              </a:lnSpc>
            </a:pPr>
            <a:r>
              <a:rPr lang="en-US" altLang="en-US"/>
              <a:t>If the allied professional is seeking general information, then please complete a </a:t>
            </a:r>
            <a:r>
              <a:rPr lang="en-US" altLang="en-US" b="1"/>
              <a:t>Community Engagement form</a:t>
            </a:r>
            <a:r>
              <a:rPr lang="en-US" altLang="en-US"/>
              <a:t>.  If they are addressing a specific victim or family, then proceed with a </a:t>
            </a:r>
            <a:r>
              <a:rPr lang="en-US" altLang="en-US" b="1"/>
              <a:t>Hotline form</a:t>
            </a:r>
            <a:r>
              <a:rPr lang="en-US" altLang="en-US"/>
              <a:t>.</a:t>
            </a:r>
          </a:p>
          <a:p>
            <a:pPr lvl="2">
              <a:lnSpc>
                <a:spcPct val="90000"/>
              </a:lnSpc>
              <a:buFont typeface="Wingdings" panose="05000000000000000000" pitchFamily="2" charset="2"/>
              <a:buNone/>
            </a:pPr>
            <a:endParaRPr lang="en-US" altLang="en-US" sz="2100"/>
          </a:p>
          <a:p>
            <a:pPr lvl="1">
              <a:lnSpc>
                <a:spcPct val="90000"/>
              </a:lnSpc>
            </a:pPr>
            <a:r>
              <a:rPr lang="en-US" altLang="en-US"/>
              <a:t>If you choose to report contacts from allied professionals on the Hotline form, remember </a:t>
            </a:r>
            <a:r>
              <a:rPr lang="en-US" altLang="en-US" u="sng"/>
              <a:t>you will need to complete the demographics section using the allied professional’s demographic information, not the victim’s.</a:t>
            </a:r>
          </a:p>
        </p:txBody>
      </p:sp>
      <p:pic>
        <p:nvPicPr>
          <p:cNvPr id="24580" name="Picture 2" descr="C:\Users\Kristen\AppData\Local\Microsoft\Windows\Temporary Internet Files\Content.IE5\JHCY1ND9\MC900433797[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1600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a:defRPr/>
            </a:pPr>
            <a:r>
              <a:rPr lang="en-US" sz="3200"/>
              <a:t>Questions (Cont.)</a:t>
            </a:r>
            <a:endParaRPr lang="en-US" sz="2400"/>
          </a:p>
        </p:txBody>
      </p:sp>
      <p:sp>
        <p:nvSpPr>
          <p:cNvPr id="26627" name="Rectangle 3"/>
          <p:cNvSpPr>
            <a:spLocks noGrp="1" noChangeArrowheads="1"/>
          </p:cNvSpPr>
          <p:nvPr>
            <p:ph sz="quarter" idx="1"/>
          </p:nvPr>
        </p:nvSpPr>
        <p:spPr>
          <a:xfrm>
            <a:off x="914400" y="1600200"/>
            <a:ext cx="7162800" cy="4873625"/>
          </a:xfrm>
        </p:spPr>
        <p:txBody>
          <a:bodyPr/>
          <a:lstStyle/>
          <a:p>
            <a:pPr>
              <a:buFont typeface="Wingdings" panose="05000000000000000000" pitchFamily="2" charset="2"/>
              <a:buNone/>
            </a:pPr>
            <a:r>
              <a:rPr lang="en-US" altLang="en-US"/>
              <a:t>Do we fill out a form for crisis contacts that are not related to a sexual and/or domestic violence situation?</a:t>
            </a:r>
          </a:p>
          <a:p>
            <a:pPr>
              <a:buFont typeface="Wingdings" panose="05000000000000000000" pitchFamily="2" charset="2"/>
              <a:buNone/>
            </a:pPr>
            <a:endParaRPr lang="en-US" altLang="en-US" sz="700"/>
          </a:p>
          <a:p>
            <a:pPr lvl="1"/>
            <a:r>
              <a:rPr lang="en-US" altLang="en-US" b="1"/>
              <a:t>Yes</a:t>
            </a:r>
            <a:r>
              <a:rPr lang="en-US" altLang="en-US" sz="2000"/>
              <a:t>. There are places on the form to indicate that it is not a sexual and/or domestic violence related contact.</a:t>
            </a:r>
          </a:p>
        </p:txBody>
      </p:sp>
      <p:pic>
        <p:nvPicPr>
          <p:cNvPr id="26628" name="Picture 2" descr="C:\Users\Kristen\AppData\Local\Microsoft\Windows\Temporary Internet Files\Content.IE5\JHCY1ND9\MC900433797[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1600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ight Arrow 5"/>
          <p:cNvSpPr/>
          <p:nvPr/>
        </p:nvSpPr>
        <p:spPr>
          <a:xfrm rot="19942232">
            <a:off x="904371" y="3873918"/>
            <a:ext cx="324856" cy="326189"/>
          </a:xfrm>
          <a:prstGeom prst="rightArrow">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20009306">
            <a:off x="858609" y="5465554"/>
            <a:ext cx="324856" cy="326189"/>
          </a:xfrm>
          <a:prstGeom prst="rightArrow">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4"/>
          <a:stretch>
            <a:fillRect/>
          </a:stretch>
        </p:blipFill>
        <p:spPr>
          <a:xfrm>
            <a:off x="1219200" y="3664470"/>
            <a:ext cx="6543675" cy="1440930"/>
          </a:xfrm>
          <a:prstGeom prst="rect">
            <a:avLst/>
          </a:prstGeom>
          <a:effectLst>
            <a:outerShdw blurRad="50800" dist="38100" dir="18900000" algn="bl" rotWithShape="0">
              <a:prstClr val="black">
                <a:alpha val="40000"/>
              </a:prstClr>
            </a:outerShdw>
          </a:effectLst>
        </p:spPr>
      </p:pic>
      <p:pic>
        <p:nvPicPr>
          <p:cNvPr id="5" name="Picture 4"/>
          <p:cNvPicPr>
            <a:picLocks noChangeAspect="1"/>
          </p:cNvPicPr>
          <p:nvPr/>
        </p:nvPicPr>
        <p:blipFill>
          <a:blip r:embed="rId5"/>
          <a:stretch>
            <a:fillRect/>
          </a:stretch>
        </p:blipFill>
        <p:spPr>
          <a:xfrm>
            <a:off x="1170636" y="5262506"/>
            <a:ext cx="6596062" cy="1443094"/>
          </a:xfrm>
          <a:prstGeom prst="rect">
            <a:avLst/>
          </a:prstGeom>
          <a:effectLst>
            <a:outerShdw blurRad="50800" dist="38100" dir="18900000" algn="bl" rotWithShape="0">
              <a:prstClr val="black">
                <a:alpha val="40000"/>
              </a:prstClr>
            </a:outerShdw>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914399" y="1428189"/>
            <a:ext cx="71628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fontAlgn="base">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6FB833"/>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C0E5AF"/>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F3AABE"/>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eaLnBrk="1" hangingPunct="1">
              <a:buFont typeface="Wingdings" panose="05000000000000000000" pitchFamily="2" charset="2"/>
              <a:buNone/>
            </a:pPr>
            <a:r>
              <a:rPr lang="en-US" altLang="en-US"/>
              <a:t>Do we fill out a form for crisis contacts that are not related to a sexual and/or domestic violence situation? (</a:t>
            </a:r>
            <a:r>
              <a:rPr lang="en-US" altLang="en-US" err="1"/>
              <a:t>con’t</a:t>
            </a:r>
            <a:r>
              <a:rPr lang="en-US" altLang="en-US"/>
              <a:t>)</a:t>
            </a:r>
          </a:p>
          <a:p>
            <a:pPr eaLnBrk="1" hangingPunct="1">
              <a:buFont typeface="Wingdings" panose="05000000000000000000" pitchFamily="2" charset="2"/>
              <a:buNone/>
            </a:pPr>
            <a:endParaRPr lang="en-US" altLang="en-US" sz="700"/>
          </a:p>
          <a:p>
            <a:pPr lvl="1" eaLnBrk="1" hangingPunct="1"/>
            <a:r>
              <a:rPr lang="en-US" altLang="en-US" sz="2000"/>
              <a:t>For calls not related to a sexual or domestic violence issue, you can indicate the type of experience in the “Other Presenting Experience” section of the form. Check as many as apply, including “No Violence Experienced”</a:t>
            </a:r>
          </a:p>
        </p:txBody>
      </p:sp>
      <p:sp>
        <p:nvSpPr>
          <p:cNvPr id="5" name="Rectangle 2"/>
          <p:cNvSpPr>
            <a:spLocks noGrp="1" noChangeArrowheads="1"/>
          </p:cNvSpPr>
          <p:nvPr>
            <p:ph type="title"/>
          </p:nvPr>
        </p:nvSpPr>
        <p:spPr/>
        <p:txBody>
          <a:bodyPr>
            <a:normAutofit/>
          </a:bodyPr>
          <a:lstStyle/>
          <a:p>
            <a:pPr>
              <a:defRPr/>
            </a:pPr>
            <a:r>
              <a:rPr lang="en-US" sz="3200"/>
              <a:t>Questions (Cont.)</a:t>
            </a:r>
            <a:endParaRPr lang="en-US" sz="2400"/>
          </a:p>
        </p:txBody>
      </p:sp>
      <p:pic>
        <p:nvPicPr>
          <p:cNvPr id="6" name="Picture 2" descr="C:\Users\Kristen\AppData\Local\Microsoft\Windows\Temporary Internet Files\Content.IE5\JHCY1ND9\MC900433797[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600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9C0853F5-6209-438C-A69C-7DA269FCA896}"/>
              </a:ext>
            </a:extLst>
          </p:cNvPr>
          <p:cNvPicPr>
            <a:picLocks noChangeAspect="1"/>
          </p:cNvPicPr>
          <p:nvPr/>
        </p:nvPicPr>
        <p:blipFill>
          <a:blip r:embed="rId3"/>
          <a:stretch>
            <a:fillRect/>
          </a:stretch>
        </p:blipFill>
        <p:spPr>
          <a:xfrm>
            <a:off x="1123948" y="4136088"/>
            <a:ext cx="6743701" cy="2587445"/>
          </a:xfrm>
          <a:prstGeom prst="rect">
            <a:avLst/>
          </a:prstGeom>
          <a:effectLst>
            <a:outerShdw blurRad="50800" dist="38100" dir="18900000" algn="bl" rotWithShape="0">
              <a:prstClr val="black">
                <a:alpha val="40000"/>
              </a:prstClr>
            </a:outerShdw>
          </a:effectLst>
        </p:spPr>
      </p:pic>
      <p:sp>
        <p:nvSpPr>
          <p:cNvPr id="7" name="Right Arrow 5">
            <a:extLst>
              <a:ext uri="{FF2B5EF4-FFF2-40B4-BE49-F238E27FC236}">
                <a16:creationId xmlns:a16="http://schemas.microsoft.com/office/drawing/2014/main" id="{C4DEE8A4-CCE5-4965-8A26-36018B74BE7D}"/>
              </a:ext>
            </a:extLst>
          </p:cNvPr>
          <p:cNvSpPr/>
          <p:nvPr/>
        </p:nvSpPr>
        <p:spPr>
          <a:xfrm rot="19942232">
            <a:off x="828173" y="6530553"/>
            <a:ext cx="324856" cy="326189"/>
          </a:xfrm>
          <a:prstGeom prst="rightArrow">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0177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z="3200"/>
              <a:t>Questions (Cont.)</a:t>
            </a:r>
            <a:endParaRPr lang="en-US"/>
          </a:p>
        </p:txBody>
      </p:sp>
      <p:pic>
        <p:nvPicPr>
          <p:cNvPr id="5" name="Picture 2" descr="C:\Users\Kristen\AppData\Local\Microsoft\Windows\Temporary Internet Files\Content.IE5\JHCY1ND9\MC900433797[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600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sz="quarter" idx="1"/>
          </p:nvPr>
        </p:nvSpPr>
        <p:spPr>
          <a:xfrm>
            <a:off x="609600" y="1600200"/>
            <a:ext cx="7467600" cy="4873752"/>
          </a:xfrm>
        </p:spPr>
        <p:txBody>
          <a:bodyPr/>
          <a:lstStyle/>
          <a:p>
            <a:pPr marL="366713" lvl="1" indent="0">
              <a:buNone/>
            </a:pPr>
            <a:r>
              <a:rPr lang="en-US" sz="2400"/>
              <a:t>Why are we collecting ‘Approximate Age at the time of Earliest Victimization’? </a:t>
            </a:r>
          </a:p>
          <a:p>
            <a:endParaRPr lang="en-US" sz="1200"/>
          </a:p>
          <a:p>
            <a:pPr lvl="1"/>
            <a:r>
              <a:rPr lang="en-US" sz="1700"/>
              <a:t>The field </a:t>
            </a:r>
            <a:r>
              <a:rPr lang="en-US" sz="1700" b="1"/>
              <a:t>Approximate Age of the Victim at Earliest victimization</a:t>
            </a:r>
            <a:r>
              <a:rPr lang="en-US" sz="1700"/>
              <a:t> is a </a:t>
            </a:r>
            <a:r>
              <a:rPr lang="en-US" sz="1700" u="sng"/>
              <a:t>REQUIRED</a:t>
            </a:r>
            <a:r>
              <a:rPr lang="en-US" sz="1700"/>
              <a:t> field, added to the Hotline Form in 2016. This field was added because DCJS required the collection of this information. The form only requires </a:t>
            </a:r>
            <a:r>
              <a:rPr lang="en-US" sz="1700" b="1"/>
              <a:t>ONE</a:t>
            </a:r>
            <a:r>
              <a:rPr lang="en-US" sz="1700"/>
              <a:t> approximate age (if the caller had multiple victimizations at different ages, you will need to determine the person’s age at the time of the </a:t>
            </a:r>
            <a:r>
              <a:rPr lang="en-US" sz="1700" b="1"/>
              <a:t>very first victimization </a:t>
            </a:r>
            <a:r>
              <a:rPr lang="en-US" sz="1700"/>
              <a:t>– even if </a:t>
            </a:r>
            <a:r>
              <a:rPr lang="en-US" sz="1700">
                <a:cs typeface="Arial" charset="0"/>
              </a:rPr>
              <a:t>the same victimization type occurred multiple times, different victimization types occurred over time, and/or the person did not disclose the victimization(s) until years after).</a:t>
            </a:r>
            <a:endParaRPr lang="en-US" sz="1700"/>
          </a:p>
        </p:txBody>
      </p:sp>
      <p:pic>
        <p:nvPicPr>
          <p:cNvPr id="9" name="Picture 8"/>
          <p:cNvPicPr>
            <a:picLocks noChangeAspect="1"/>
          </p:cNvPicPr>
          <p:nvPr/>
        </p:nvPicPr>
        <p:blipFill>
          <a:blip r:embed="rId3"/>
          <a:stretch>
            <a:fillRect/>
          </a:stretch>
        </p:blipFill>
        <p:spPr>
          <a:xfrm>
            <a:off x="733425" y="4876800"/>
            <a:ext cx="7343775" cy="1219200"/>
          </a:xfrm>
          <a:prstGeom prst="rect">
            <a:avLst/>
          </a:prstGeom>
          <a:effectLst>
            <a:outerShdw blurRad="50800" dist="38100" dir="18900000" algn="bl" rotWithShape="0">
              <a:prstClr val="black">
                <a:alpha val="40000"/>
              </a:prstClr>
            </a:outerShdw>
          </a:effectLst>
        </p:spPr>
      </p:pic>
      <p:sp>
        <p:nvSpPr>
          <p:cNvPr id="8" name="Right Arrow 7"/>
          <p:cNvSpPr/>
          <p:nvPr/>
        </p:nvSpPr>
        <p:spPr>
          <a:xfrm rot="13201930">
            <a:off x="3181965" y="5754102"/>
            <a:ext cx="762000" cy="457200"/>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en-US">
              <a:solidFill>
                <a:prstClr val="white"/>
              </a:solidFill>
            </a:endParaRPr>
          </a:p>
        </p:txBody>
      </p:sp>
    </p:spTree>
    <p:extLst>
      <p:ext uri="{BB962C8B-B14F-4D97-AF65-F5344CB8AC3E}">
        <p14:creationId xmlns:p14="http://schemas.microsoft.com/office/powerpoint/2010/main" val="31653675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1600200"/>
            <a:ext cx="7467600" cy="4873752"/>
          </a:xfrm>
        </p:spPr>
        <p:txBody>
          <a:bodyPr/>
          <a:lstStyle/>
          <a:p>
            <a:pPr marL="366713" lvl="1" indent="0">
              <a:buNone/>
            </a:pPr>
            <a:r>
              <a:rPr lang="en-US" sz="2400"/>
              <a:t>If an allied professional, friend, or family member contacts us, do we still have to enter the ‘Approximate Age of the Victim at Earliest Victimization’? </a:t>
            </a:r>
          </a:p>
          <a:p>
            <a:endParaRPr lang="en-US" sz="1200"/>
          </a:p>
          <a:p>
            <a:pPr lvl="1"/>
            <a:r>
              <a:rPr lang="en-US" sz="2400" b="1" u="sng"/>
              <a:t>Yes</a:t>
            </a:r>
            <a:r>
              <a:rPr lang="en-US" sz="2400"/>
              <a:t>. The field </a:t>
            </a:r>
            <a:r>
              <a:rPr lang="en-US" sz="2400" b="1"/>
              <a:t>Approximate Age of the Victim at Earliest Victimization</a:t>
            </a:r>
            <a:r>
              <a:rPr lang="en-US" sz="2400"/>
              <a:t> is a </a:t>
            </a:r>
            <a:r>
              <a:rPr lang="en-US" sz="2400" u="sng"/>
              <a:t>REQUIRED</a:t>
            </a:r>
            <a:r>
              <a:rPr lang="en-US" sz="2400"/>
              <a:t> field. Demographic information (like gender, approximate age, race/ethnicity, etc.) should still be collected about the </a:t>
            </a:r>
            <a:r>
              <a:rPr lang="en-US" sz="2400" i="1" u="sng"/>
              <a:t>person who has contacted you</a:t>
            </a:r>
            <a:r>
              <a:rPr lang="en-US" sz="2400" i="1"/>
              <a:t> </a:t>
            </a:r>
            <a:r>
              <a:rPr lang="en-US" sz="2400"/>
              <a:t>(the allied professional, friend, or family member) and advocates should estimate the </a:t>
            </a:r>
            <a:r>
              <a:rPr lang="en-US" sz="2400" b="1"/>
              <a:t>Approximate Age of the Victim at Earliest Victimization</a:t>
            </a:r>
            <a:r>
              <a:rPr lang="en-US" sz="2400"/>
              <a:t> for the person they have contacted your agency on behalf of. </a:t>
            </a:r>
          </a:p>
        </p:txBody>
      </p:sp>
      <p:pic>
        <p:nvPicPr>
          <p:cNvPr id="6" name="Picture 2" descr="C:\Users\Kristen\AppData\Local\Microsoft\Windows\Temporary Internet Files\Content.IE5\JHCY1ND9\MC900433797[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1600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a:spLocks noGrp="1" noChangeArrowheads="1"/>
          </p:cNvSpPr>
          <p:nvPr>
            <p:ph type="title"/>
          </p:nvPr>
        </p:nvSpPr>
        <p:spPr/>
        <p:txBody>
          <a:bodyPr>
            <a:normAutofit/>
          </a:bodyPr>
          <a:lstStyle/>
          <a:p>
            <a:pPr>
              <a:defRPr/>
            </a:pPr>
            <a:r>
              <a:rPr lang="en-US" sz="3200"/>
              <a:t>Questions (Cont.)</a:t>
            </a:r>
          </a:p>
        </p:txBody>
      </p:sp>
    </p:spTree>
    <p:extLst>
      <p:ext uri="{BB962C8B-B14F-4D97-AF65-F5344CB8AC3E}">
        <p14:creationId xmlns:p14="http://schemas.microsoft.com/office/powerpoint/2010/main" val="40614763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AADD635-92E3-431A-BC79-91A6B774346A}"/>
              </a:ext>
            </a:extLst>
          </p:cNvPr>
          <p:cNvPicPr>
            <a:picLocks noChangeAspect="1"/>
          </p:cNvPicPr>
          <p:nvPr/>
        </p:nvPicPr>
        <p:blipFill>
          <a:blip r:embed="rId3"/>
          <a:stretch>
            <a:fillRect/>
          </a:stretch>
        </p:blipFill>
        <p:spPr>
          <a:xfrm>
            <a:off x="1918917" y="3915990"/>
            <a:ext cx="5306165" cy="2667372"/>
          </a:xfrm>
          <a:prstGeom prst="rect">
            <a:avLst/>
          </a:prstGeom>
        </p:spPr>
      </p:pic>
      <p:sp>
        <p:nvSpPr>
          <p:cNvPr id="12290" name="Rectangle 2"/>
          <p:cNvSpPr>
            <a:spLocks noGrp="1" noChangeArrowheads="1"/>
          </p:cNvSpPr>
          <p:nvPr>
            <p:ph type="title"/>
          </p:nvPr>
        </p:nvSpPr>
        <p:spPr/>
        <p:txBody>
          <a:bodyPr>
            <a:normAutofit/>
          </a:bodyPr>
          <a:lstStyle/>
          <a:p>
            <a:pPr>
              <a:defRPr/>
            </a:pPr>
            <a:r>
              <a:rPr lang="en-US" sz="3200"/>
              <a:t>Questions (Cont.)</a:t>
            </a:r>
          </a:p>
        </p:txBody>
      </p:sp>
      <p:sp>
        <p:nvSpPr>
          <p:cNvPr id="28675" name="Rectangle 3"/>
          <p:cNvSpPr>
            <a:spLocks noGrp="1" noChangeArrowheads="1"/>
          </p:cNvSpPr>
          <p:nvPr>
            <p:ph sz="quarter" idx="1"/>
          </p:nvPr>
        </p:nvSpPr>
        <p:spPr>
          <a:xfrm>
            <a:off x="914400" y="1600200"/>
            <a:ext cx="7391400" cy="4873625"/>
          </a:xfrm>
        </p:spPr>
        <p:txBody>
          <a:bodyPr/>
          <a:lstStyle/>
          <a:p>
            <a:pPr marL="609600" indent="-609600">
              <a:buFont typeface="Wingdings" panose="05000000000000000000" pitchFamily="2" charset="2"/>
              <a:buNone/>
            </a:pPr>
            <a:r>
              <a:rPr lang="en-US" altLang="en-US" dirty="0"/>
              <a:t>What about other contacts received on the hotline, such as requests for general information on services, hours of operation, materials, donations, etc.?</a:t>
            </a:r>
          </a:p>
          <a:p>
            <a:pPr marL="609600" indent="-609600">
              <a:buFont typeface="Wingdings" panose="05000000000000000000" pitchFamily="2" charset="2"/>
              <a:buNone/>
            </a:pPr>
            <a:endParaRPr lang="en-US" altLang="en-US" sz="500" dirty="0"/>
          </a:p>
          <a:p>
            <a:pPr marL="990600" lvl="1"/>
            <a:r>
              <a:rPr lang="en-US" altLang="en-US" dirty="0"/>
              <a:t>Your agency may be required to document these types of contacts for grant or other purposes. Record them on the </a:t>
            </a:r>
            <a:r>
              <a:rPr lang="en-US" altLang="en-US" b="1" dirty="0"/>
              <a:t>Community Engagement form</a:t>
            </a:r>
            <a:r>
              <a:rPr lang="en-US" altLang="en-US" dirty="0"/>
              <a:t>.</a:t>
            </a:r>
          </a:p>
        </p:txBody>
      </p:sp>
      <p:pic>
        <p:nvPicPr>
          <p:cNvPr id="28676" name="Picture 2" descr="C:\Users\Kristen\AppData\Local\Microsoft\Windows\Temporary Internet Files\Content.IE5\JHCY1ND9\MC900433797[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600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ight Arrow 5"/>
          <p:cNvSpPr/>
          <p:nvPr/>
        </p:nvSpPr>
        <p:spPr>
          <a:xfrm>
            <a:off x="2902528" y="5745018"/>
            <a:ext cx="324856" cy="304800"/>
          </a:xfrm>
          <a:prstGeom prst="rightArrow">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828800" y="457200"/>
            <a:ext cx="6172200" cy="914400"/>
          </a:xfrm>
        </p:spPr>
        <p:txBody>
          <a:bodyPr>
            <a:normAutofit/>
          </a:bodyPr>
          <a:lstStyle/>
          <a:p>
            <a:pPr>
              <a:defRPr/>
            </a:pPr>
            <a:r>
              <a:rPr lang="en-US" sz="3200"/>
              <a:t>What is a Hotline Contact?</a:t>
            </a:r>
          </a:p>
        </p:txBody>
      </p:sp>
      <p:sp>
        <p:nvSpPr>
          <p:cNvPr id="10243" name="Rectangle 3"/>
          <p:cNvSpPr>
            <a:spLocks noGrp="1" noChangeArrowheads="1"/>
          </p:cNvSpPr>
          <p:nvPr>
            <p:ph type="subTitle" idx="1"/>
          </p:nvPr>
        </p:nvSpPr>
        <p:spPr>
          <a:xfrm>
            <a:off x="2286000" y="1676400"/>
            <a:ext cx="6172200" cy="4699000"/>
          </a:xfrm>
        </p:spPr>
        <p:txBody>
          <a:bodyPr/>
          <a:lstStyle/>
          <a:p>
            <a:pPr lvl="1">
              <a:buFont typeface="Wingdings" panose="05000000000000000000" pitchFamily="2" charset="2"/>
              <a:buNone/>
            </a:pPr>
            <a:endParaRPr lang="en-US" altLang="en-US"/>
          </a:p>
          <a:p>
            <a:pPr lvl="1">
              <a:buFont typeface="Wingdings" panose="05000000000000000000" pitchFamily="2" charset="2"/>
              <a:buNone/>
            </a:pPr>
            <a:r>
              <a:rPr lang="en-US" altLang="en-US" sz="2600"/>
              <a:t>A hotline contact is any contact where you provide crisis/support services to a victim, family/friend of victim, parent/guardian of victim, or perpetrator.</a:t>
            </a:r>
          </a:p>
          <a:p>
            <a:pPr lvl="1">
              <a:buFont typeface="Wingdings" panose="05000000000000000000" pitchFamily="2" charset="2"/>
              <a:buNone/>
            </a:pPr>
            <a:endParaRPr lang="en-US" altLang="en-US" sz="1600"/>
          </a:p>
          <a:p>
            <a:pPr lvl="1">
              <a:buFont typeface="Wingdings" panose="05000000000000000000" pitchFamily="2" charset="2"/>
              <a:buNone/>
            </a:pPr>
            <a:r>
              <a:rPr lang="en-US" altLang="en-US" sz="2600"/>
              <a:t>You should use the hotline form for all crisis service contacts, even those you may receive via your general office phone line.</a:t>
            </a:r>
          </a:p>
          <a:p>
            <a:endParaRPr lang="en-US" altLang="en-US" sz="26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defRPr/>
            </a:pPr>
            <a:r>
              <a:rPr lang="en-US" sz="3200"/>
              <a:t>Questions</a:t>
            </a:r>
            <a:r>
              <a:rPr lang="en-US" sz="3800"/>
              <a:t> (Cont.)</a:t>
            </a:r>
          </a:p>
        </p:txBody>
      </p:sp>
      <p:sp>
        <p:nvSpPr>
          <p:cNvPr id="30723" name="Rectangle 3"/>
          <p:cNvSpPr>
            <a:spLocks noGrp="1" noChangeArrowheads="1"/>
          </p:cNvSpPr>
          <p:nvPr>
            <p:ph sz="quarter" idx="1"/>
          </p:nvPr>
        </p:nvSpPr>
        <p:spPr>
          <a:xfrm>
            <a:off x="990599" y="1600200"/>
            <a:ext cx="7303655" cy="4873625"/>
          </a:xfrm>
        </p:spPr>
        <p:txBody>
          <a:bodyPr/>
          <a:lstStyle/>
          <a:p>
            <a:pPr>
              <a:buFont typeface="Wingdings" panose="05000000000000000000" pitchFamily="2" charset="2"/>
              <a:buNone/>
            </a:pPr>
            <a:r>
              <a:rPr lang="en-US" altLang="en-US" dirty="0"/>
              <a:t>What about hang ups or dropped contacts?</a:t>
            </a:r>
          </a:p>
          <a:p>
            <a:pPr>
              <a:buFont typeface="Wingdings" panose="05000000000000000000" pitchFamily="2" charset="2"/>
              <a:buNone/>
            </a:pPr>
            <a:endParaRPr lang="en-US" altLang="en-US" sz="800" dirty="0"/>
          </a:p>
          <a:p>
            <a:pPr lvl="1"/>
            <a:r>
              <a:rPr lang="en-US" altLang="en-US" sz="2400" dirty="0"/>
              <a:t>We let local agencies decide how to handle documenting these kinds of contacts. Some options to consider are:</a:t>
            </a:r>
          </a:p>
          <a:p>
            <a:pPr lvl="2">
              <a:buFontTx/>
              <a:buAutoNum type="arabicPeriod"/>
            </a:pPr>
            <a:r>
              <a:rPr lang="en-US" altLang="en-US" sz="2400" dirty="0"/>
              <a:t>You don’t record it in VAdata if there was no information, resource, or service provided.</a:t>
            </a:r>
          </a:p>
          <a:p>
            <a:pPr lvl="2">
              <a:buFontTx/>
              <a:buAutoNum type="arabicPeriod"/>
            </a:pPr>
            <a:r>
              <a:rPr lang="en-US" altLang="en-US" sz="2400" dirty="0"/>
              <a:t>You can record as a non-SV and non-DV hotline contact if you weren’t able to ascertain the person’s need for services.</a:t>
            </a:r>
          </a:p>
          <a:p>
            <a:pPr lvl="2">
              <a:buFontTx/>
              <a:buAutoNum type="arabicPeriod"/>
            </a:pPr>
            <a:r>
              <a:rPr lang="en-US" altLang="en-US" sz="2400" dirty="0"/>
              <a:t>You can document the contact in a spreadsheet or other data collection repository used by your agency.</a:t>
            </a:r>
          </a:p>
        </p:txBody>
      </p:sp>
      <p:pic>
        <p:nvPicPr>
          <p:cNvPr id="30724" name="Picture 2" descr="C:\Users\Kristen\AppData\Local\Microsoft\Windows\Temporary Internet Files\Content.IE5\JHCY1ND9\MC900433797[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1600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304800"/>
            <a:ext cx="6172200" cy="914400"/>
          </a:xfrm>
        </p:spPr>
        <p:txBody>
          <a:bodyPr/>
          <a:lstStyle/>
          <a:p>
            <a:pPr>
              <a:defRPr/>
            </a:pPr>
            <a:r>
              <a:rPr lang="en-US" sz="4000"/>
              <a:t>Help Options</a:t>
            </a:r>
          </a:p>
        </p:txBody>
      </p:sp>
      <p:sp>
        <p:nvSpPr>
          <p:cNvPr id="3" name="Content Placeholder 2"/>
          <p:cNvSpPr>
            <a:spLocks noGrp="1"/>
          </p:cNvSpPr>
          <p:nvPr>
            <p:ph type="subTitle" idx="1"/>
          </p:nvPr>
        </p:nvSpPr>
        <p:spPr>
          <a:xfrm>
            <a:off x="2438400" y="1828800"/>
            <a:ext cx="6477000" cy="4546600"/>
          </a:xfrm>
        </p:spPr>
        <p:txBody>
          <a:bodyPr/>
          <a:lstStyle/>
          <a:p>
            <a:pPr marL="457200" indent="-457200">
              <a:defRPr/>
            </a:pPr>
            <a:r>
              <a:rPr lang="en-US" sz="2800"/>
              <a:t>You may note this symbol by several fields on the form:</a:t>
            </a:r>
          </a:p>
          <a:p>
            <a:pPr marL="838200" lvl="1" indent="-381000">
              <a:defRPr/>
            </a:pPr>
            <a:endParaRPr lang="en-US" sz="4000"/>
          </a:p>
          <a:p>
            <a:pPr marL="457200" indent="-457200">
              <a:defRPr/>
            </a:pPr>
            <a:endParaRPr lang="en-US" sz="2800"/>
          </a:p>
          <a:p>
            <a:pPr marL="457200" indent="-457200">
              <a:defRPr/>
            </a:pPr>
            <a:endParaRPr lang="en-US" sz="2800"/>
          </a:p>
          <a:p>
            <a:pPr marL="457200" indent="-457200">
              <a:defRPr/>
            </a:pPr>
            <a:r>
              <a:rPr lang="en-US" sz="2800"/>
              <a:t>Click on the symbol for more detailed information or requirements of the field.</a:t>
            </a:r>
          </a:p>
          <a:p>
            <a:pPr>
              <a:defRPr/>
            </a:pPr>
            <a:endParaRPr lang="en-US"/>
          </a:p>
        </p:txBody>
      </p:sp>
      <p:pic>
        <p:nvPicPr>
          <p:cNvPr id="52227" name="Picture 4" descr="Question Mark.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30775" y="3200400"/>
            <a:ext cx="1089025" cy="993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3895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EEF0F31A-727E-471E-A5D6-D155F748DA92}"/>
              </a:ext>
            </a:extLst>
          </p:cNvPr>
          <p:cNvSpPr txBox="1">
            <a:spLocks noChangeArrowheads="1"/>
          </p:cNvSpPr>
          <p:nvPr/>
        </p:nvSpPr>
        <p:spPr>
          <a:xfrm>
            <a:off x="457200" y="304800"/>
            <a:ext cx="7467600" cy="1143000"/>
          </a:xfrm>
          <a:prstGeom prst="rect">
            <a:avLst/>
          </a:prstGeom>
        </p:spPr>
        <p:txBody>
          <a:bodyPr vert="horz" anchor="b">
            <a:noAutofit/>
          </a:bodyPr>
          <a:lst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Franklin Gothic Medium" pitchFamily="34" charset="0"/>
              </a:defRPr>
            </a:lvl2pPr>
            <a:lvl3pPr algn="l" rtl="0" fontAlgn="base">
              <a:spcBef>
                <a:spcPct val="0"/>
              </a:spcBef>
              <a:spcAft>
                <a:spcPct val="0"/>
              </a:spcAft>
              <a:defRPr sz="3000">
                <a:solidFill>
                  <a:schemeClr val="tx2"/>
                </a:solidFill>
                <a:latin typeface="Franklin Gothic Medium" pitchFamily="34" charset="0"/>
              </a:defRPr>
            </a:lvl3pPr>
            <a:lvl4pPr algn="l" rtl="0" fontAlgn="base">
              <a:spcBef>
                <a:spcPct val="0"/>
              </a:spcBef>
              <a:spcAft>
                <a:spcPct val="0"/>
              </a:spcAft>
              <a:defRPr sz="3000">
                <a:solidFill>
                  <a:schemeClr val="tx2"/>
                </a:solidFill>
                <a:latin typeface="Franklin Gothic Medium" pitchFamily="34" charset="0"/>
              </a:defRPr>
            </a:lvl4pPr>
            <a:lvl5pPr algn="l" rtl="0" fontAlgn="base">
              <a:spcBef>
                <a:spcPct val="0"/>
              </a:spcBef>
              <a:spcAft>
                <a:spcPct val="0"/>
              </a:spcAft>
              <a:defRPr sz="3000">
                <a:solidFill>
                  <a:schemeClr val="tx2"/>
                </a:solidFill>
                <a:latin typeface="Franklin Gothic Medium" pitchFamily="34" charset="0"/>
              </a:defRPr>
            </a:lvl5pPr>
            <a:lvl6pPr marL="457200" algn="l" rtl="0" eaLnBrk="1" fontAlgn="base" hangingPunct="1">
              <a:spcBef>
                <a:spcPct val="0"/>
              </a:spcBef>
              <a:spcAft>
                <a:spcPct val="0"/>
              </a:spcAft>
              <a:defRPr sz="3000">
                <a:solidFill>
                  <a:schemeClr val="tx2"/>
                </a:solidFill>
                <a:latin typeface="Franklin Gothic Medium" pitchFamily="34" charset="0"/>
              </a:defRPr>
            </a:lvl6pPr>
            <a:lvl7pPr marL="914400" algn="l" rtl="0" eaLnBrk="1" fontAlgn="base" hangingPunct="1">
              <a:spcBef>
                <a:spcPct val="0"/>
              </a:spcBef>
              <a:spcAft>
                <a:spcPct val="0"/>
              </a:spcAft>
              <a:defRPr sz="3000">
                <a:solidFill>
                  <a:schemeClr val="tx2"/>
                </a:solidFill>
                <a:latin typeface="Franklin Gothic Medium" pitchFamily="34" charset="0"/>
              </a:defRPr>
            </a:lvl7pPr>
            <a:lvl8pPr marL="1371600" algn="l" rtl="0" eaLnBrk="1" fontAlgn="base" hangingPunct="1">
              <a:spcBef>
                <a:spcPct val="0"/>
              </a:spcBef>
              <a:spcAft>
                <a:spcPct val="0"/>
              </a:spcAft>
              <a:defRPr sz="3000">
                <a:solidFill>
                  <a:schemeClr val="tx2"/>
                </a:solidFill>
                <a:latin typeface="Franklin Gothic Medium" pitchFamily="34" charset="0"/>
              </a:defRPr>
            </a:lvl8pPr>
            <a:lvl9pPr marL="1828800" algn="l" rtl="0" eaLnBrk="1" fontAlgn="base" hangingPunct="1">
              <a:spcBef>
                <a:spcPct val="0"/>
              </a:spcBef>
              <a:spcAft>
                <a:spcPct val="0"/>
              </a:spcAft>
              <a:defRPr sz="3000">
                <a:solidFill>
                  <a:schemeClr val="tx2"/>
                </a:solidFill>
                <a:latin typeface="Franklin Gothic Medium" pitchFamily="34" charset="0"/>
              </a:defRPr>
            </a:lvl9pPr>
          </a:lstStyle>
          <a:p>
            <a:pPr algn="ctr" eaLnBrk="1" hangingPunct="1">
              <a:defRPr/>
            </a:pPr>
            <a:br>
              <a:rPr lang="en-US" sz="3600"/>
            </a:br>
            <a:r>
              <a:rPr lang="en-US" sz="3200"/>
              <a:t>HELP! VAdata’s not working.</a:t>
            </a:r>
            <a:endParaRPr lang="en-US" sz="3600"/>
          </a:p>
        </p:txBody>
      </p:sp>
      <p:sp>
        <p:nvSpPr>
          <p:cNvPr id="7" name="Rectangle 3">
            <a:extLst>
              <a:ext uri="{FF2B5EF4-FFF2-40B4-BE49-F238E27FC236}">
                <a16:creationId xmlns:a16="http://schemas.microsoft.com/office/drawing/2014/main" id="{AF2E406D-109B-4837-8F27-51AE8080D782}"/>
              </a:ext>
            </a:extLst>
          </p:cNvPr>
          <p:cNvSpPr txBox="1">
            <a:spLocks noChangeArrowheads="1"/>
          </p:cNvSpPr>
          <p:nvPr/>
        </p:nvSpPr>
        <p:spPr bwMode="auto">
          <a:xfrm>
            <a:off x="457200" y="1600200"/>
            <a:ext cx="7467600" cy="4873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fontAlgn="base">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6FB833"/>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C0E5AF"/>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F3AABE"/>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lgn="ctr" eaLnBrk="1" hangingPunct="1">
              <a:lnSpc>
                <a:spcPct val="80000"/>
              </a:lnSpc>
              <a:buFont typeface="Wingdings" panose="05000000000000000000" pitchFamily="2" charset="2"/>
              <a:buNone/>
            </a:pPr>
            <a:r>
              <a:rPr lang="en-US" altLang="en-US" sz="2800"/>
              <a:t>If you think something is wrong with VAdata, please let us know! Give us a call at </a:t>
            </a:r>
            <a:r>
              <a:rPr lang="en-US" altLang="en-US" sz="3200" b="1">
                <a:solidFill>
                  <a:schemeClr val="accent2"/>
                </a:solidFill>
              </a:rPr>
              <a:t>804.377.0335</a:t>
            </a:r>
            <a:r>
              <a:rPr lang="en-US" altLang="en-US" sz="3200" b="1"/>
              <a:t> </a:t>
            </a:r>
            <a:r>
              <a:rPr lang="en-US" altLang="en-US" sz="3200"/>
              <a:t>OR email us at </a:t>
            </a:r>
            <a:r>
              <a:rPr lang="en-US" altLang="en-US" sz="3200" b="1">
                <a:solidFill>
                  <a:schemeClr val="accent2"/>
                </a:solidFill>
                <a:hlinkClick r:id="rId3"/>
              </a:rPr>
              <a:t>vadataadmin@vsdvalliance.org</a:t>
            </a:r>
            <a:r>
              <a:rPr lang="en-US" altLang="en-US" sz="3200" b="1"/>
              <a:t>.</a:t>
            </a:r>
          </a:p>
          <a:p>
            <a:pPr algn="ctr" eaLnBrk="1" hangingPunct="1">
              <a:lnSpc>
                <a:spcPct val="80000"/>
              </a:lnSpc>
              <a:buFont typeface="Wingdings" panose="05000000000000000000" pitchFamily="2" charset="2"/>
              <a:buNone/>
            </a:pPr>
            <a:endParaRPr lang="en-US" altLang="en-US" sz="2800"/>
          </a:p>
          <a:p>
            <a:pPr algn="ctr" eaLnBrk="1" hangingPunct="1">
              <a:lnSpc>
                <a:spcPct val="80000"/>
              </a:lnSpc>
              <a:buFont typeface="Wingdings" panose="05000000000000000000" pitchFamily="2" charset="2"/>
              <a:buNone/>
            </a:pPr>
            <a:r>
              <a:rPr lang="en-US" altLang="en-US"/>
              <a:t>We don’t use VAdata in the same ways you do, so sometimes the only way that we know something is off or broken is when you tell us.</a:t>
            </a:r>
          </a:p>
          <a:p>
            <a:pPr algn="ctr" eaLnBrk="1" hangingPunct="1">
              <a:lnSpc>
                <a:spcPct val="80000"/>
              </a:lnSpc>
              <a:buFont typeface="Wingdings" panose="05000000000000000000" pitchFamily="2" charset="2"/>
              <a:buNone/>
            </a:pPr>
            <a:endParaRPr lang="en-US" altLang="en-US"/>
          </a:p>
          <a:p>
            <a:pPr algn="ctr" eaLnBrk="1" hangingPunct="1">
              <a:lnSpc>
                <a:spcPct val="80000"/>
              </a:lnSpc>
              <a:buFont typeface="Wingdings" panose="05000000000000000000" pitchFamily="2" charset="2"/>
              <a:buNone/>
            </a:pPr>
            <a:r>
              <a:rPr lang="en-US"/>
              <a:t>We also like to talk with you by phone when you have questions, because we usually want information that you might not know we need.</a:t>
            </a:r>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862D24B7-0F5F-44D0-ABA6-DDF317A276B9}"/>
              </a:ext>
            </a:extLst>
          </p:cNvPr>
          <p:cNvSpPr>
            <a:spLocks noGrp="1" noChangeArrowheads="1"/>
          </p:cNvSpPr>
          <p:nvPr>
            <p:ph type="title"/>
          </p:nvPr>
        </p:nvSpPr>
        <p:spPr>
          <a:xfrm>
            <a:off x="304800" y="354013"/>
            <a:ext cx="7467600" cy="1143000"/>
          </a:xfrm>
        </p:spPr>
        <p:txBody>
          <a:bodyPr>
            <a:normAutofit fontScale="90000"/>
          </a:bodyPr>
          <a:lstStyle/>
          <a:p>
            <a:pPr algn="ctr">
              <a:defRPr/>
            </a:pPr>
            <a:r>
              <a:rPr lang="en-US" sz="4000"/>
              <a:t>How Can I Get Additional Help About Other Topics or Concerns?</a:t>
            </a:r>
          </a:p>
        </p:txBody>
      </p:sp>
      <p:sp>
        <p:nvSpPr>
          <p:cNvPr id="11" name="Rectangle 3">
            <a:extLst>
              <a:ext uri="{FF2B5EF4-FFF2-40B4-BE49-F238E27FC236}">
                <a16:creationId xmlns:a16="http://schemas.microsoft.com/office/drawing/2014/main" id="{AB119897-EDD0-45E8-828A-755B6DE826E0}"/>
              </a:ext>
            </a:extLst>
          </p:cNvPr>
          <p:cNvSpPr>
            <a:spLocks noGrp="1" noChangeArrowheads="1"/>
          </p:cNvSpPr>
          <p:nvPr>
            <p:ph sz="quarter" idx="1"/>
          </p:nvPr>
        </p:nvSpPr>
        <p:spPr>
          <a:xfrm>
            <a:off x="304800" y="1755775"/>
            <a:ext cx="7696200" cy="4492625"/>
          </a:xfrm>
        </p:spPr>
        <p:txBody>
          <a:bodyPr/>
          <a:lstStyle/>
          <a:p>
            <a:pPr algn="ctr">
              <a:buNone/>
            </a:pPr>
            <a:r>
              <a:rPr lang="en-US" sz="2800"/>
              <a:t>The Action Alliance staff urge you to contact us whenever you have a question or a concern about VAdata, resources, advocacy, policy, training, funding, or anything else.</a:t>
            </a:r>
          </a:p>
          <a:p>
            <a:pPr algn="ctr">
              <a:buFont typeface="Wingdings" panose="05000000000000000000" pitchFamily="2" charset="2"/>
              <a:buNone/>
            </a:pPr>
            <a:endParaRPr lang="en-US" altLang="en-US" sz="1400"/>
          </a:p>
          <a:p>
            <a:pPr algn="ctr">
              <a:buFont typeface="Wingdings" panose="05000000000000000000" pitchFamily="2" charset="2"/>
              <a:buNone/>
            </a:pPr>
            <a:r>
              <a:rPr lang="en-US" altLang="en-US" sz="2800">
                <a:solidFill>
                  <a:schemeClr val="accent2"/>
                </a:solidFill>
              </a:rPr>
              <a:t>Staff can be reached at</a:t>
            </a:r>
          </a:p>
          <a:p>
            <a:pPr algn="ctr">
              <a:buFont typeface="Wingdings" panose="05000000000000000000" pitchFamily="2" charset="2"/>
              <a:buNone/>
            </a:pPr>
            <a:r>
              <a:rPr lang="en-US" altLang="en-US" sz="3200" b="1">
                <a:solidFill>
                  <a:schemeClr val="accent2"/>
                </a:solidFill>
              </a:rPr>
              <a:t>804.377.0335</a:t>
            </a:r>
            <a:br>
              <a:rPr lang="en-US" altLang="en-US" sz="3200" b="1">
                <a:solidFill>
                  <a:schemeClr val="accent2"/>
                </a:solidFill>
              </a:rPr>
            </a:br>
            <a:br>
              <a:rPr lang="en-US" altLang="en-US" sz="3200" b="1">
                <a:solidFill>
                  <a:schemeClr val="accent2"/>
                </a:solidFill>
              </a:rPr>
            </a:br>
            <a:r>
              <a:rPr lang="en-US" altLang="en-US" sz="2800"/>
              <a:t>Or you can visit our website to send a message directly to staff members. Visit </a:t>
            </a:r>
            <a:r>
              <a:rPr lang="en-US" altLang="en-US" sz="2800">
                <a:hlinkClick r:id="rId3"/>
              </a:rPr>
              <a:t>https://vsdvalliance.org/contact/</a:t>
            </a:r>
            <a:r>
              <a:rPr lang="en-US" altLang="en-US" sz="2800"/>
              <a:t>.</a:t>
            </a:r>
            <a:endParaRPr lang="en-US" altLang="en-US" sz="1400"/>
          </a:p>
          <a:p>
            <a:pPr>
              <a:buFont typeface="Wingdings" panose="05000000000000000000" pitchFamily="2" charset="2"/>
              <a:buNone/>
            </a:pPr>
            <a:endParaRPr lang="en-US" altLang="en-US" sz="1800"/>
          </a:p>
          <a:p>
            <a:pPr>
              <a:buFont typeface="Wingdings" panose="05000000000000000000" pitchFamily="2" charset="2"/>
              <a:buNone/>
            </a:pPr>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a:srcRect t="21729" r="69549" b="48642"/>
          <a:stretch/>
        </p:blipFill>
        <p:spPr>
          <a:xfrm>
            <a:off x="2438400" y="4871371"/>
            <a:ext cx="3581400" cy="1678781"/>
          </a:xfrm>
          <a:prstGeom prst="rect">
            <a:avLst/>
          </a:prstGeom>
          <a:effectLst>
            <a:outerShdw blurRad="50800" dist="38100" dir="18900000" algn="bl" rotWithShape="0">
              <a:prstClr val="black">
                <a:alpha val="40000"/>
              </a:prstClr>
            </a:outerShdw>
          </a:effectLst>
        </p:spPr>
      </p:pic>
      <p:sp>
        <p:nvSpPr>
          <p:cNvPr id="4" name="Title 3"/>
          <p:cNvSpPr>
            <a:spLocks noGrp="1"/>
          </p:cNvSpPr>
          <p:nvPr>
            <p:ph type="title"/>
          </p:nvPr>
        </p:nvSpPr>
        <p:spPr/>
        <p:txBody>
          <a:bodyPr>
            <a:normAutofit/>
          </a:bodyPr>
          <a:lstStyle/>
          <a:p>
            <a:r>
              <a:rPr lang="en-US" sz="3200"/>
              <a:t>What is a “Hotline Call”?</a:t>
            </a:r>
          </a:p>
        </p:txBody>
      </p:sp>
      <p:sp>
        <p:nvSpPr>
          <p:cNvPr id="3" name="Content Placeholder 2"/>
          <p:cNvSpPr>
            <a:spLocks noGrp="1"/>
          </p:cNvSpPr>
          <p:nvPr>
            <p:ph sz="quarter" idx="1"/>
          </p:nvPr>
        </p:nvSpPr>
        <p:spPr/>
        <p:txBody>
          <a:bodyPr/>
          <a:lstStyle/>
          <a:p>
            <a:r>
              <a:rPr lang="en-US" sz="2200"/>
              <a:t>Sometimes a hotline call isn’t an actual “call”. Many agencies have hotline services to communicate via </a:t>
            </a:r>
            <a:r>
              <a:rPr lang="en-US" sz="2200" b="1"/>
              <a:t>text</a:t>
            </a:r>
            <a:r>
              <a:rPr lang="en-US" sz="2200"/>
              <a:t>, </a:t>
            </a:r>
            <a:r>
              <a:rPr lang="en-US" sz="2200" b="1"/>
              <a:t>chat</a:t>
            </a:r>
            <a:r>
              <a:rPr lang="en-US" sz="2200"/>
              <a:t>, and </a:t>
            </a:r>
            <a:r>
              <a:rPr lang="en-US" sz="2200" b="1"/>
              <a:t>email</a:t>
            </a:r>
            <a:r>
              <a:rPr lang="en-US" sz="2200"/>
              <a:t>.  </a:t>
            </a:r>
          </a:p>
          <a:p>
            <a:r>
              <a:rPr lang="en-US" sz="2200"/>
              <a:t>If you are utilizing one of these methods of communication to provide hotline services, you can record how you communicated with the person (referred to as the “caller”) using the </a:t>
            </a:r>
            <a:r>
              <a:rPr lang="en-US" sz="2200" b="1"/>
              <a:t>Services Provided Via </a:t>
            </a:r>
            <a:r>
              <a:rPr lang="en-US" sz="2200"/>
              <a:t>drop-down list.</a:t>
            </a:r>
          </a:p>
          <a:p>
            <a:r>
              <a:rPr lang="en-US" sz="2200"/>
              <a:t>This information is not required but will provide your agency with a means to track your methods of communication.</a:t>
            </a:r>
          </a:p>
          <a:p>
            <a:pPr marL="0" indent="0">
              <a:buNone/>
            </a:pPr>
            <a:endParaRPr lang="en-US" sz="2000"/>
          </a:p>
          <a:p>
            <a:pPr marL="0" indent="0">
              <a:buNone/>
            </a:pPr>
            <a:endParaRPr lang="en-US" sz="2000"/>
          </a:p>
        </p:txBody>
      </p:sp>
      <p:sp>
        <p:nvSpPr>
          <p:cNvPr id="5" name="Left Arrow 4"/>
          <p:cNvSpPr/>
          <p:nvPr/>
        </p:nvSpPr>
        <p:spPr>
          <a:xfrm rot="9618108">
            <a:off x="3128900" y="5658179"/>
            <a:ext cx="7366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4042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a:t>What is a “Hotline Call”?</a:t>
            </a:r>
          </a:p>
        </p:txBody>
      </p:sp>
      <p:sp>
        <p:nvSpPr>
          <p:cNvPr id="3" name="Content Placeholder 2"/>
          <p:cNvSpPr>
            <a:spLocks noGrp="1"/>
          </p:cNvSpPr>
          <p:nvPr>
            <p:ph sz="quarter" idx="1"/>
          </p:nvPr>
        </p:nvSpPr>
        <p:spPr/>
        <p:txBody>
          <a:bodyPr/>
          <a:lstStyle/>
          <a:p>
            <a:r>
              <a:rPr lang="en-US" sz="2100"/>
              <a:t>Sometimes a person who is not the victim may contact you about your services.</a:t>
            </a:r>
          </a:p>
          <a:p>
            <a:r>
              <a:rPr lang="en-US" sz="2100"/>
              <a:t>You must complete the demographics sections </a:t>
            </a:r>
            <a:r>
              <a:rPr lang="en-US" sz="2100" b="1"/>
              <a:t>based on the person you are communicating with, who may not be the victim</a:t>
            </a:r>
          </a:p>
          <a:p>
            <a:r>
              <a:rPr lang="en-US" sz="2100"/>
              <a:t>In the Presenting Sexual or Domestic Violence sections, the “Description of Person Receiving Services” is the person you are directly communicating with. For the “Type of Violence Experienced”, this asks about what happened to the victim.</a:t>
            </a:r>
          </a:p>
          <a:p>
            <a:pPr marL="0" indent="0">
              <a:buNone/>
            </a:pPr>
            <a:endParaRPr lang="en-US" sz="2000"/>
          </a:p>
          <a:p>
            <a:pPr marL="0" indent="0">
              <a:buNone/>
            </a:pPr>
            <a:endParaRPr lang="en-US" sz="2000"/>
          </a:p>
        </p:txBody>
      </p:sp>
      <p:pic>
        <p:nvPicPr>
          <p:cNvPr id="7" name="Picture 6">
            <a:extLst>
              <a:ext uri="{FF2B5EF4-FFF2-40B4-BE49-F238E27FC236}">
                <a16:creationId xmlns:a16="http://schemas.microsoft.com/office/drawing/2014/main" id="{4CBCDE65-5069-444F-9ACD-D58EC973399E}"/>
              </a:ext>
            </a:extLst>
          </p:cNvPr>
          <p:cNvPicPr>
            <a:picLocks noChangeAspect="1"/>
          </p:cNvPicPr>
          <p:nvPr/>
        </p:nvPicPr>
        <p:blipFill>
          <a:blip r:embed="rId3"/>
          <a:stretch>
            <a:fillRect/>
          </a:stretch>
        </p:blipFill>
        <p:spPr>
          <a:xfrm>
            <a:off x="228600" y="4800600"/>
            <a:ext cx="8458200" cy="1778084"/>
          </a:xfrm>
          <a:prstGeom prst="rect">
            <a:avLst/>
          </a:prstGeom>
          <a:effectLst>
            <a:outerShdw blurRad="50800" dist="38100" dir="18900000" algn="bl" rotWithShape="0">
              <a:prstClr val="black">
                <a:alpha val="40000"/>
              </a:prstClr>
            </a:outerShdw>
          </a:effectLst>
        </p:spPr>
      </p:pic>
    </p:spTree>
    <p:extLst>
      <p:ext uri="{BB962C8B-B14F-4D97-AF65-F5344CB8AC3E}">
        <p14:creationId xmlns:p14="http://schemas.microsoft.com/office/powerpoint/2010/main" val="500675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7924800" cy="1143000"/>
          </a:xfrm>
        </p:spPr>
        <p:txBody>
          <a:bodyPr>
            <a:normAutofit/>
          </a:bodyPr>
          <a:lstStyle/>
          <a:p>
            <a:pPr>
              <a:defRPr/>
            </a:pPr>
            <a:r>
              <a:rPr lang="en-US" sz="3200"/>
              <a:t>Information Collected on the Hotline Form</a:t>
            </a:r>
          </a:p>
        </p:txBody>
      </p:sp>
      <p:sp>
        <p:nvSpPr>
          <p:cNvPr id="12291" name="Rectangle 3"/>
          <p:cNvSpPr>
            <a:spLocks noGrp="1" noChangeArrowheads="1"/>
          </p:cNvSpPr>
          <p:nvPr>
            <p:ph sz="quarter" idx="1"/>
          </p:nvPr>
        </p:nvSpPr>
        <p:spPr/>
        <p:txBody>
          <a:bodyPr/>
          <a:lstStyle/>
          <a:p>
            <a:r>
              <a:rPr lang="en-US" altLang="en-US"/>
              <a:t>Contact’s Demographics</a:t>
            </a:r>
          </a:p>
          <a:p>
            <a:pPr lvl="1">
              <a:buFont typeface="Wingdings" panose="05000000000000000000" pitchFamily="2" charset="2"/>
              <a:buNone/>
            </a:pPr>
            <a:endParaRPr lang="en-US" altLang="en-US" sz="1600"/>
          </a:p>
          <a:p>
            <a:r>
              <a:rPr lang="en-US" altLang="en-US"/>
              <a:t>Information on Presenting Sexual and/or Domestic Violence</a:t>
            </a:r>
          </a:p>
          <a:p>
            <a:pPr lvl="2"/>
            <a:r>
              <a:rPr lang="en-US" altLang="en-US" sz="2000"/>
              <a:t>Relationship of Contact to Victim (as you may not be working directly with the victim)</a:t>
            </a:r>
          </a:p>
          <a:p>
            <a:pPr lvl="2"/>
            <a:r>
              <a:rPr lang="en-US" altLang="en-US" sz="2000"/>
              <a:t>Type of Sexual and/or Domestic Violence Experienced</a:t>
            </a:r>
          </a:p>
          <a:p>
            <a:pPr lvl="2"/>
            <a:r>
              <a:rPr lang="en-US" altLang="en-US" sz="2000"/>
              <a:t>Perpetrator Information</a:t>
            </a:r>
          </a:p>
          <a:p>
            <a:pPr marL="731837" lvl="2" indent="0">
              <a:buNone/>
            </a:pPr>
            <a:endParaRPr lang="en-US" altLang="en-US" sz="1600"/>
          </a:p>
          <a:p>
            <a:r>
              <a:rPr lang="en-US" altLang="en-US"/>
              <a:t>Information on</a:t>
            </a:r>
            <a:r>
              <a:rPr lang="en-US"/>
              <a:t> Other Presenting Experience </a:t>
            </a:r>
            <a:r>
              <a:rPr lang="en-US" sz="2000"/>
              <a:t>(any violence or other incident the victim may have experienced that isn’t a sexual or domestic violence experience, yet is relevant to the services provided by your agency)</a:t>
            </a:r>
          </a:p>
          <a:p>
            <a:pPr lvl="2"/>
            <a:endParaRPr lang="en-US" altLang="en-US" sz="2400"/>
          </a:p>
          <a:p>
            <a:pPr lvl="2"/>
            <a:endParaRPr lang="en-US" altLang="en-US" sz="2400"/>
          </a:p>
          <a:p>
            <a:pPr>
              <a:buFont typeface="Wingdings" panose="05000000000000000000" pitchFamily="2" charset="2"/>
              <a:buNone/>
            </a:pPr>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pPr>
              <a:defRPr/>
            </a:pPr>
            <a:r>
              <a:rPr lang="en-US" sz="3200"/>
              <a:t>Information Collected (cont.)</a:t>
            </a:r>
          </a:p>
        </p:txBody>
      </p:sp>
      <p:sp>
        <p:nvSpPr>
          <p:cNvPr id="14339" name="Rectangle 3"/>
          <p:cNvSpPr>
            <a:spLocks noGrp="1" noChangeArrowheads="1"/>
          </p:cNvSpPr>
          <p:nvPr>
            <p:ph sz="quarter" idx="1"/>
          </p:nvPr>
        </p:nvSpPr>
        <p:spPr/>
        <p:txBody>
          <a:bodyPr/>
          <a:lstStyle/>
          <a:p>
            <a:endParaRPr lang="en-US" altLang="en-US" sz="2000"/>
          </a:p>
          <a:p>
            <a:r>
              <a:rPr lang="en-US" altLang="en-US"/>
              <a:t>Risk Assessment</a:t>
            </a:r>
          </a:p>
          <a:p>
            <a:pPr>
              <a:buFont typeface="Wingdings" panose="05000000000000000000" pitchFamily="2" charset="2"/>
              <a:buNone/>
            </a:pPr>
            <a:endParaRPr lang="en-US" altLang="en-US"/>
          </a:p>
          <a:p>
            <a:r>
              <a:rPr lang="en-US" altLang="en-US"/>
              <a:t>Services and Referrals Provided</a:t>
            </a:r>
          </a:p>
          <a:p>
            <a:pPr>
              <a:buFont typeface="Wingdings" panose="05000000000000000000" pitchFamily="2" charset="2"/>
              <a:buNone/>
            </a:pPr>
            <a:endParaRPr lang="en-US" altLang="en-US"/>
          </a:p>
          <a:p>
            <a:r>
              <a:rPr lang="en-US" altLang="en-US"/>
              <a:t>Number of Contacts Made and Length of Hotline Contact</a:t>
            </a:r>
          </a:p>
          <a:p>
            <a:endParaRPr lang="en-US" altLang="en-US"/>
          </a:p>
          <a:p>
            <a:r>
              <a:rPr lang="en-US" altLang="en-US"/>
              <a:t>Funding Source of Service Contact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a:defRPr/>
            </a:pPr>
            <a:r>
              <a:rPr lang="en-US" sz="3200"/>
              <a:t>Why We Collect What We Do</a:t>
            </a:r>
          </a:p>
        </p:txBody>
      </p:sp>
      <p:sp>
        <p:nvSpPr>
          <p:cNvPr id="16387" name="Rectangle 3"/>
          <p:cNvSpPr>
            <a:spLocks noGrp="1" noChangeArrowheads="1"/>
          </p:cNvSpPr>
          <p:nvPr>
            <p:ph sz="quarter" idx="1"/>
          </p:nvPr>
        </p:nvSpPr>
        <p:spPr/>
        <p:txBody>
          <a:bodyPr/>
          <a:lstStyle/>
          <a:p>
            <a:r>
              <a:rPr lang="en-US" altLang="en-US"/>
              <a:t>Demographics</a:t>
            </a:r>
          </a:p>
          <a:p>
            <a:pPr lvl="1"/>
            <a:r>
              <a:rPr lang="en-US" altLang="en-US" sz="2000"/>
              <a:t>To show that sexual and domestic violence affect people of different ages, races, genders, etc. </a:t>
            </a:r>
          </a:p>
          <a:p>
            <a:pPr lvl="1"/>
            <a:r>
              <a:rPr lang="en-US" altLang="en-US" sz="2000"/>
              <a:t>Information such as age, race, disability status, etc. may influence or inform service delivery</a:t>
            </a:r>
          </a:p>
          <a:p>
            <a:r>
              <a:rPr lang="en-US" altLang="en-US"/>
              <a:t>Presenting Sexual and Domestic Violence Experience</a:t>
            </a:r>
          </a:p>
          <a:p>
            <a:pPr lvl="1"/>
            <a:r>
              <a:rPr lang="en-US" altLang="en-US" sz="2000"/>
              <a:t>Allows specific information to be collected about experiences of sexual and/or domestic violence</a:t>
            </a:r>
          </a:p>
          <a:p>
            <a:r>
              <a:rPr lang="en-US" altLang="en-US"/>
              <a:t>Information on</a:t>
            </a:r>
            <a:r>
              <a:rPr lang="en-US"/>
              <a:t> Other Presenting Experience </a:t>
            </a:r>
          </a:p>
          <a:p>
            <a:pPr lvl="1"/>
            <a:r>
              <a:rPr lang="en-US" altLang="en-US" sz="2000"/>
              <a:t>Allows information to be collected about other experiences that a victim may have encountered that were not sexual or domestic violence related (but were relevant to the services provided by your agency)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defRPr/>
            </a:pPr>
            <a:r>
              <a:rPr lang="en-US" sz="3200"/>
              <a:t>Why We Collect What We Do</a:t>
            </a:r>
          </a:p>
        </p:txBody>
      </p:sp>
      <p:sp>
        <p:nvSpPr>
          <p:cNvPr id="18435" name="Rectangle 3"/>
          <p:cNvSpPr>
            <a:spLocks noGrp="1" noChangeArrowheads="1"/>
          </p:cNvSpPr>
          <p:nvPr>
            <p:ph sz="quarter" idx="1"/>
          </p:nvPr>
        </p:nvSpPr>
        <p:spPr/>
        <p:txBody>
          <a:bodyPr/>
          <a:lstStyle/>
          <a:p>
            <a:r>
              <a:rPr lang="en-US" altLang="en-US"/>
              <a:t>Risk Assessment</a:t>
            </a:r>
          </a:p>
          <a:p>
            <a:pPr lvl="1"/>
            <a:r>
              <a:rPr lang="en-US" altLang="en-US" sz="2000"/>
              <a:t>We include this on the hotline form because it is a reminder of potential safety risks with sexual and/or domestic violence</a:t>
            </a:r>
          </a:p>
          <a:p>
            <a:pPr lvl="1"/>
            <a:r>
              <a:rPr lang="en-US" altLang="en-US" sz="2000"/>
              <a:t>We also hope that this aids in risk assessment and safety planning for all hotline contacts</a:t>
            </a:r>
          </a:p>
          <a:p>
            <a:pPr lvl="1"/>
            <a:endParaRPr lang="en-US" altLang="en-US" sz="2000"/>
          </a:p>
          <a:p>
            <a:r>
              <a:rPr lang="en-US" altLang="en-US"/>
              <a:t>Services and Referrals</a:t>
            </a:r>
          </a:p>
          <a:p>
            <a:pPr lvl="1"/>
            <a:r>
              <a:rPr lang="en-US" altLang="en-US" sz="2000"/>
              <a:t>Captures the remarkable work you do and connections you make on behalf of survivors</a:t>
            </a:r>
          </a:p>
          <a:p>
            <a:pPr lvl="1"/>
            <a:endParaRPr lang="en-US" altLang="en-US" sz="2000"/>
          </a:p>
          <a:p>
            <a:r>
              <a:rPr lang="en-US" altLang="en-US"/>
              <a:t>Funding Source of Service Contact</a:t>
            </a:r>
          </a:p>
          <a:p>
            <a:pPr lvl="1"/>
            <a:r>
              <a:rPr lang="en-US" altLang="en-US" sz="2000"/>
              <a:t>We collect this information to make sure that services are being counted in the appropriate reports </a:t>
            </a:r>
          </a:p>
          <a:p>
            <a:pPr lvl="1"/>
            <a:endParaRPr lang="en-US" altLang="en-US"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pPr>
              <a:defRPr/>
            </a:pPr>
            <a:r>
              <a:rPr lang="en-US" sz="3200"/>
              <a:t>Information Required to Submit Form </a:t>
            </a:r>
          </a:p>
        </p:txBody>
      </p:sp>
      <p:sp>
        <p:nvSpPr>
          <p:cNvPr id="20483" name="Rectangle 3"/>
          <p:cNvSpPr>
            <a:spLocks noGrp="1" noChangeArrowheads="1"/>
          </p:cNvSpPr>
          <p:nvPr>
            <p:ph sz="quarter" idx="1"/>
          </p:nvPr>
        </p:nvSpPr>
        <p:spPr>
          <a:xfrm>
            <a:off x="457200" y="1371600"/>
            <a:ext cx="7467600" cy="5435673"/>
          </a:xfrm>
        </p:spPr>
        <p:txBody>
          <a:bodyPr/>
          <a:lstStyle/>
          <a:p>
            <a:pPr>
              <a:buFont typeface="Wingdings" panose="05000000000000000000" pitchFamily="2" charset="2"/>
              <a:buNone/>
            </a:pPr>
            <a:r>
              <a:rPr lang="en-US" altLang="en-US" sz="1800" dirty="0"/>
              <a:t>For all hotline contacts, the following fields are required:</a:t>
            </a:r>
          </a:p>
          <a:p>
            <a:pPr lvl="1"/>
            <a:r>
              <a:rPr lang="en-US" altLang="en-US" sz="1800" dirty="0"/>
              <a:t>Date</a:t>
            </a:r>
          </a:p>
          <a:p>
            <a:pPr lvl="1"/>
            <a:r>
              <a:rPr lang="en-US" altLang="en-US" sz="1800" dirty="0"/>
              <a:t>Staff Name</a:t>
            </a:r>
          </a:p>
          <a:p>
            <a:pPr lvl="1"/>
            <a:r>
              <a:rPr lang="en-US" altLang="en-US" sz="1800" dirty="0"/>
              <a:t>Gender</a:t>
            </a:r>
          </a:p>
          <a:p>
            <a:pPr lvl="1"/>
            <a:r>
              <a:rPr lang="en-US" altLang="en-US" sz="1800" dirty="0"/>
              <a:t>Race/Ethnicity (</a:t>
            </a:r>
            <a:r>
              <a:rPr lang="en-US" altLang="en-US" sz="1800" i="1" dirty="0">
                <a:solidFill>
                  <a:schemeClr val="accent2"/>
                </a:solidFill>
              </a:rPr>
              <a:t>you can select “Other/Unknown”</a:t>
            </a:r>
            <a:r>
              <a:rPr lang="en-US" altLang="en-US" sz="1800" dirty="0"/>
              <a:t>)</a:t>
            </a:r>
          </a:p>
          <a:p>
            <a:pPr lvl="1"/>
            <a:r>
              <a:rPr lang="en-US" altLang="en-US" sz="1800" dirty="0"/>
              <a:t>Approximate Age (</a:t>
            </a:r>
            <a:r>
              <a:rPr lang="en-US" altLang="en-US" sz="1800" i="1" dirty="0">
                <a:solidFill>
                  <a:schemeClr val="accent2"/>
                </a:solidFill>
              </a:rPr>
              <a:t>you can estimate. What is most important is the distinction between a child (0-17), an adult (18-59), and an older adult (60+)</a:t>
            </a:r>
            <a:r>
              <a:rPr lang="en-US" altLang="en-US" sz="1800" dirty="0"/>
              <a:t>)</a:t>
            </a:r>
          </a:p>
          <a:p>
            <a:pPr lvl="1"/>
            <a:r>
              <a:rPr lang="en-US" sz="1800" dirty="0"/>
              <a:t>Approximate Age of the Victim at the Time of Earliest Victimization </a:t>
            </a:r>
            <a:r>
              <a:rPr lang="en-US" altLang="en-US" sz="1800" dirty="0"/>
              <a:t>(</a:t>
            </a:r>
            <a:r>
              <a:rPr lang="en-US" altLang="en-US" sz="1800" i="1" dirty="0">
                <a:solidFill>
                  <a:schemeClr val="accent2"/>
                </a:solidFill>
              </a:rPr>
              <a:t>you can estimate</a:t>
            </a:r>
            <a:r>
              <a:rPr lang="en-US" altLang="en-US" sz="1800" dirty="0"/>
              <a:t>)</a:t>
            </a:r>
          </a:p>
          <a:p>
            <a:pPr lvl="1"/>
            <a:r>
              <a:rPr lang="en-US" altLang="en-US" sz="1800" dirty="0"/>
              <a:t>Locality of Residency (</a:t>
            </a:r>
            <a:r>
              <a:rPr lang="en-US" altLang="en-US" sz="1800" i="1" dirty="0">
                <a:solidFill>
                  <a:schemeClr val="accent2"/>
                </a:solidFill>
              </a:rPr>
              <a:t>you can select “Unknown”)</a:t>
            </a:r>
          </a:p>
          <a:p>
            <a:pPr lvl="1"/>
            <a:r>
              <a:rPr lang="en-US" altLang="en-US" sz="1800" dirty="0"/>
              <a:t>Referral Source (</a:t>
            </a:r>
            <a:r>
              <a:rPr lang="en-US" altLang="en-US" sz="1800" i="1" dirty="0">
                <a:solidFill>
                  <a:schemeClr val="accent2"/>
                </a:solidFill>
              </a:rPr>
              <a:t>you can select “Unknown”</a:t>
            </a:r>
            <a:r>
              <a:rPr lang="en-US" altLang="en-US" sz="1800" dirty="0"/>
              <a:t>)</a:t>
            </a:r>
          </a:p>
          <a:p>
            <a:pPr lvl="1"/>
            <a:r>
              <a:rPr lang="en-US" altLang="en-US" sz="1800" dirty="0"/>
              <a:t>A Presenting Experience (Sexual or Domestic Violence, or Other Presenting Experience) </a:t>
            </a:r>
          </a:p>
          <a:p>
            <a:pPr lvl="1"/>
            <a:r>
              <a:rPr lang="en-US" altLang="en-US" sz="1800" dirty="0"/>
              <a:t>At least one service under the “Services Provided” section</a:t>
            </a:r>
          </a:p>
          <a:p>
            <a:pPr lvl="1"/>
            <a:r>
              <a:rPr lang="en-US" altLang="en-US" sz="1800" dirty="0"/>
              <a:t>Length of engagement</a:t>
            </a:r>
          </a:p>
          <a:p>
            <a:pPr lvl="1"/>
            <a:r>
              <a:rPr lang="en-US" altLang="en-US" sz="1800" dirty="0"/>
              <a:t>Funding source (</a:t>
            </a:r>
            <a:r>
              <a:rPr lang="en-US" altLang="en-US" sz="1800" i="1" dirty="0">
                <a:solidFill>
                  <a:schemeClr val="accent2"/>
                </a:solidFill>
              </a:rPr>
              <a:t>at least one must be selected</a:t>
            </a:r>
            <a:r>
              <a:rPr lang="en-US" altLang="en-US" sz="1800" dirty="0"/>
              <a: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Theme1">
  <a:themeElements>
    <a:clrScheme name="Custom 2">
      <a:dk1>
        <a:sysClr val="windowText" lastClr="000000"/>
      </a:dk1>
      <a:lt1>
        <a:sysClr val="window" lastClr="FFFFFF"/>
      </a:lt1>
      <a:dk2>
        <a:srgbClr val="EA157A"/>
      </a:dk2>
      <a:lt2>
        <a:srgbClr val="D6ECFF"/>
      </a:lt2>
      <a:accent1>
        <a:srgbClr val="7FD13B"/>
      </a:accent1>
      <a:accent2>
        <a:srgbClr val="EA157A"/>
      </a:accent2>
      <a:accent3>
        <a:srgbClr val="FEB80A"/>
      </a:accent3>
      <a:accent4>
        <a:srgbClr val="00ADDC"/>
      </a:accent4>
      <a:accent5>
        <a:srgbClr val="738AC8"/>
      </a:accent5>
      <a:accent6>
        <a:srgbClr val="1AB39F"/>
      </a:accent6>
      <a:hlink>
        <a:srgbClr val="750A3D"/>
      </a:hlink>
      <a:folHlink>
        <a:srgbClr val="5F7791"/>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2">
    <a:dk1>
      <a:sysClr val="windowText" lastClr="000000"/>
    </a:dk1>
    <a:lt1>
      <a:sysClr val="window" lastClr="FFFFFF"/>
    </a:lt1>
    <a:dk2>
      <a:srgbClr val="EA157A"/>
    </a:dk2>
    <a:lt2>
      <a:srgbClr val="D6ECFF"/>
    </a:lt2>
    <a:accent1>
      <a:srgbClr val="7FD13B"/>
    </a:accent1>
    <a:accent2>
      <a:srgbClr val="EA157A"/>
    </a:accent2>
    <a:accent3>
      <a:srgbClr val="FEB80A"/>
    </a:accent3>
    <a:accent4>
      <a:srgbClr val="00ADDC"/>
    </a:accent4>
    <a:accent5>
      <a:srgbClr val="738AC8"/>
    </a:accent5>
    <a:accent6>
      <a:srgbClr val="1AB39F"/>
    </a:accent6>
    <a:hlink>
      <a:srgbClr val="750A3D"/>
    </a:hlink>
    <a:folHlink>
      <a:srgbClr val="5F7791"/>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AF0B7DB10286B4C99F2EC852FBC58FD" ma:contentTypeVersion="11" ma:contentTypeDescription="Create a new document." ma:contentTypeScope="" ma:versionID="80afa050d6f2ad7b5e830fc4359c0d4e">
  <xsd:schema xmlns:xsd="http://www.w3.org/2001/XMLSchema" xmlns:xs="http://www.w3.org/2001/XMLSchema" xmlns:p="http://schemas.microsoft.com/office/2006/metadata/properties" xmlns:ns2="b8af06d5-a303-4c79-94d7-ae40213dcb67" xmlns:ns3="8f717612-3002-4c7f-8035-76070f6e149a" targetNamespace="http://schemas.microsoft.com/office/2006/metadata/properties" ma:root="true" ma:fieldsID="3d75bd723ecb62c89fffc5740da75780" ns2:_="" ns3:_="">
    <xsd:import namespace="b8af06d5-a303-4c79-94d7-ae40213dcb67"/>
    <xsd:import namespace="8f717612-3002-4c7f-8035-76070f6e149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element ref="ns3:MediaServiceAutoKeyPoints" minOccurs="0"/>
                <xsd:element ref="ns3:MediaServiceKeyPoints" minOccurs="0"/>
                <xsd:element ref="ns3:MediaServiceDateTaken"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af06d5-a303-4c79-94d7-ae40213dcb6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f717612-3002-4c7f-8035-76070f6e149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7136CB2-993F-498A-A547-B385CEF4F5E6}">
  <ds:schemaRefs>
    <ds:schemaRef ds:uri="http://schemas.microsoft.com/sharepoint/v3/contenttype/forms"/>
  </ds:schemaRefs>
</ds:datastoreItem>
</file>

<file path=customXml/itemProps2.xml><?xml version="1.0" encoding="utf-8"?>
<ds:datastoreItem xmlns:ds="http://schemas.openxmlformats.org/officeDocument/2006/customXml" ds:itemID="{9358115F-BB53-49AC-8AA2-C33E5CD99DC6}">
  <ds:schemaRefs>
    <ds:schemaRef ds:uri="8f717612-3002-4c7f-8035-76070f6e149a"/>
    <ds:schemaRef ds:uri="b8af06d5-a303-4c79-94d7-ae40213dcb6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43A28BD-EEFF-4329-A152-39B37BD9A957}">
  <ds:schemaRefs>
    <ds:schemaRef ds:uri="8f717612-3002-4c7f-8035-76070f6e149a"/>
    <ds:schemaRef ds:uri="b8af06d5-a303-4c79-94d7-ae40213dcb6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TM03090430[[fn=Banded]]</Template>
  <TotalTime>44</TotalTime>
  <Words>1843</Words>
  <Application>Microsoft Office PowerPoint</Application>
  <PresentationFormat>On-screen Show (4:3)</PresentationFormat>
  <Paragraphs>160</Paragraphs>
  <Slides>23</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Franklin Gothic Book</vt:lpstr>
      <vt:lpstr>Franklin Gothic Medium</vt:lpstr>
      <vt:lpstr>Wingdings</vt:lpstr>
      <vt:lpstr>Wingdings 2</vt:lpstr>
      <vt:lpstr>1_Theme1</vt:lpstr>
      <vt:lpstr>Hotline Data Collection Form</vt:lpstr>
      <vt:lpstr>What is a Hotline Contact?</vt:lpstr>
      <vt:lpstr>What is a “Hotline Call”?</vt:lpstr>
      <vt:lpstr>What is a “Hotline Call”?</vt:lpstr>
      <vt:lpstr>Information Collected on the Hotline Form</vt:lpstr>
      <vt:lpstr>Information Collected (cont.)</vt:lpstr>
      <vt:lpstr>Why We Collect What We Do</vt:lpstr>
      <vt:lpstr>Why We Collect What We Do</vt:lpstr>
      <vt:lpstr>Information Required to Submit Form </vt:lpstr>
      <vt:lpstr>Information Required (cont.)</vt:lpstr>
      <vt:lpstr>Information Required (cont.)</vt:lpstr>
      <vt:lpstr>Important Note:</vt:lpstr>
      <vt:lpstr>“Primary” and “Secondary” Agency</vt:lpstr>
      <vt:lpstr>Questions About the Hotline Form</vt:lpstr>
      <vt:lpstr>Questions (Cont.)</vt:lpstr>
      <vt:lpstr>Questions (Cont.)</vt:lpstr>
      <vt:lpstr>Questions (Cont.)</vt:lpstr>
      <vt:lpstr>Questions (Cont.)</vt:lpstr>
      <vt:lpstr>Questions (Cont.)</vt:lpstr>
      <vt:lpstr>Questions (Cont.)</vt:lpstr>
      <vt:lpstr>Help Options</vt:lpstr>
      <vt:lpstr>PowerPoint Presentation</vt:lpstr>
      <vt:lpstr>How Can I Get Additional Help About Other Topics or Concerns?</vt:lpstr>
    </vt:vector>
  </TitlesOfParts>
  <Company>Shelter for Help in Emergency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dc:title>
  <dc:creator>Kristine Hall</dc:creator>
  <cp:lastModifiedBy>Tamara Mason</cp:lastModifiedBy>
  <cp:revision>3</cp:revision>
  <dcterms:created xsi:type="dcterms:W3CDTF">2008-04-02T15:16:20Z</dcterms:created>
  <dcterms:modified xsi:type="dcterms:W3CDTF">2021-07-20T19:25:50Z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0x0101006AF0B7DB10286B4C99F2EC852FBC58FD</vt:lpwstr>
  </property>
</Properties>
</file>